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96C1B7-4525-47BF-B5CA-EBB570201A2A}" v="4" dt="2023-03-07T14:38:57.1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denbroucke Lisa" userId="508de8cf-8a49-4685-8a2c-c905321f16cf" providerId="ADAL" clId="{4A96C1B7-4525-47BF-B5CA-EBB570201A2A}"/>
    <pc:docChg chg="undo custSel addSld modSld">
      <pc:chgData name="Vandenbroucke Lisa" userId="508de8cf-8a49-4685-8a2c-c905321f16cf" providerId="ADAL" clId="{4A96C1B7-4525-47BF-B5CA-EBB570201A2A}" dt="2023-03-09T10:10:12.786" v="1707" actId="20577"/>
      <pc:docMkLst>
        <pc:docMk/>
      </pc:docMkLst>
      <pc:sldChg chg="addSp delSp modSp mod setBg setClrOvrMap">
        <pc:chgData name="Vandenbroucke Lisa" userId="508de8cf-8a49-4685-8a2c-c905321f16cf" providerId="ADAL" clId="{4A96C1B7-4525-47BF-B5CA-EBB570201A2A}" dt="2023-03-09T10:07:53.878" v="1621" actId="20577"/>
        <pc:sldMkLst>
          <pc:docMk/>
          <pc:sldMk cId="40012910" sldId="256"/>
        </pc:sldMkLst>
        <pc:spChg chg="mod">
          <ac:chgData name="Vandenbroucke Lisa" userId="508de8cf-8a49-4685-8a2c-c905321f16cf" providerId="ADAL" clId="{4A96C1B7-4525-47BF-B5CA-EBB570201A2A}" dt="2023-03-07T14:59:06.260" v="1573" actId="26606"/>
          <ac:spMkLst>
            <pc:docMk/>
            <pc:sldMk cId="40012910" sldId="256"/>
            <ac:spMk id="2" creationId="{8447ECE6-6A0B-226B-2F31-20A37D631EA0}"/>
          </ac:spMkLst>
        </pc:spChg>
        <pc:spChg chg="mod">
          <ac:chgData name="Vandenbroucke Lisa" userId="508de8cf-8a49-4685-8a2c-c905321f16cf" providerId="ADAL" clId="{4A96C1B7-4525-47BF-B5CA-EBB570201A2A}" dt="2023-03-09T10:07:53.878" v="1621" actId="20577"/>
          <ac:spMkLst>
            <pc:docMk/>
            <pc:sldMk cId="40012910" sldId="256"/>
            <ac:spMk id="3" creationId="{376255FE-51F6-A6BA-009D-9D4BE02F55E2}"/>
          </ac:spMkLst>
        </pc:spChg>
        <pc:spChg chg="add del">
          <ac:chgData name="Vandenbroucke Lisa" userId="508de8cf-8a49-4685-8a2c-c905321f16cf" providerId="ADAL" clId="{4A96C1B7-4525-47BF-B5CA-EBB570201A2A}" dt="2023-03-07T14:59:06.260" v="1573" actId="26606"/>
          <ac:spMkLst>
            <pc:docMk/>
            <pc:sldMk cId="40012910" sldId="256"/>
            <ac:spMk id="9" creationId="{E49CC64F-7275-4E33-961B-0C5CDC439875}"/>
          </ac:spMkLst>
        </pc:spChg>
        <pc:spChg chg="add del">
          <ac:chgData name="Vandenbroucke Lisa" userId="508de8cf-8a49-4685-8a2c-c905321f16cf" providerId="ADAL" clId="{4A96C1B7-4525-47BF-B5CA-EBB570201A2A}" dt="2023-03-07T14:58:55.567" v="1568" actId="26606"/>
          <ac:spMkLst>
            <pc:docMk/>
            <pc:sldMk cId="40012910" sldId="256"/>
            <ac:spMk id="14" creationId="{9B7AD9F6-8CE7-4299-8FC6-328F4DCD3FF9}"/>
          </ac:spMkLst>
        </pc:spChg>
        <pc:spChg chg="add del">
          <ac:chgData name="Vandenbroucke Lisa" userId="508de8cf-8a49-4685-8a2c-c905321f16cf" providerId="ADAL" clId="{4A96C1B7-4525-47BF-B5CA-EBB570201A2A}" dt="2023-03-07T14:58:55.567" v="1568" actId="26606"/>
          <ac:spMkLst>
            <pc:docMk/>
            <pc:sldMk cId="40012910" sldId="256"/>
            <ac:spMk id="16" creationId="{F49775AF-8896-43EE-92C6-83497D6DC56F}"/>
          </ac:spMkLst>
        </pc:spChg>
        <pc:spChg chg="add del">
          <ac:chgData name="Vandenbroucke Lisa" userId="508de8cf-8a49-4685-8a2c-c905321f16cf" providerId="ADAL" clId="{4A96C1B7-4525-47BF-B5CA-EBB570201A2A}" dt="2023-03-07T14:59:02.914" v="1570" actId="26606"/>
          <ac:spMkLst>
            <pc:docMk/>
            <pc:sldMk cId="40012910" sldId="256"/>
            <ac:spMk id="18" creationId="{9B7AD9F6-8CE7-4299-8FC6-328F4DCD3FF9}"/>
          </ac:spMkLst>
        </pc:spChg>
        <pc:spChg chg="add del">
          <ac:chgData name="Vandenbroucke Lisa" userId="508de8cf-8a49-4685-8a2c-c905321f16cf" providerId="ADAL" clId="{4A96C1B7-4525-47BF-B5CA-EBB570201A2A}" dt="2023-03-07T14:59:02.914" v="1570" actId="26606"/>
          <ac:spMkLst>
            <pc:docMk/>
            <pc:sldMk cId="40012910" sldId="256"/>
            <ac:spMk id="19" creationId="{3F9B0603-37C5-4312-AE4D-A3D015475403}"/>
          </ac:spMkLst>
        </pc:spChg>
        <pc:spChg chg="add del">
          <ac:chgData name="Vandenbroucke Lisa" userId="508de8cf-8a49-4685-8a2c-c905321f16cf" providerId="ADAL" clId="{4A96C1B7-4525-47BF-B5CA-EBB570201A2A}" dt="2023-03-07T14:59:06.255" v="1572" actId="26606"/>
          <ac:spMkLst>
            <pc:docMk/>
            <pc:sldMk cId="40012910" sldId="256"/>
            <ac:spMk id="20" creationId="{4A62647B-1222-407C-8740-5A497612B1F5}"/>
          </ac:spMkLst>
        </pc:spChg>
        <pc:spChg chg="add del">
          <ac:chgData name="Vandenbroucke Lisa" userId="508de8cf-8a49-4685-8a2c-c905321f16cf" providerId="ADAL" clId="{4A96C1B7-4525-47BF-B5CA-EBB570201A2A}" dt="2023-03-07T14:59:06.255" v="1572" actId="26606"/>
          <ac:spMkLst>
            <pc:docMk/>
            <pc:sldMk cId="40012910" sldId="256"/>
            <ac:spMk id="21" creationId="{19D32F93-50AC-4C46-A5DB-291C60DDB7BD}"/>
          </ac:spMkLst>
        </pc:spChg>
        <pc:spChg chg="add del">
          <ac:chgData name="Vandenbroucke Lisa" userId="508de8cf-8a49-4685-8a2c-c905321f16cf" providerId="ADAL" clId="{4A96C1B7-4525-47BF-B5CA-EBB570201A2A}" dt="2023-03-07T14:59:06.255" v="1572" actId="26606"/>
          <ac:spMkLst>
            <pc:docMk/>
            <pc:sldMk cId="40012910" sldId="256"/>
            <ac:spMk id="22" creationId="{B9A1D9BC-1455-4308-9ABD-A3F8EDB67AAF}"/>
          </ac:spMkLst>
        </pc:spChg>
        <pc:spChg chg="add del">
          <ac:chgData name="Vandenbroucke Lisa" userId="508de8cf-8a49-4685-8a2c-c905321f16cf" providerId="ADAL" clId="{4A96C1B7-4525-47BF-B5CA-EBB570201A2A}" dt="2023-03-07T14:59:06.255" v="1572" actId="26606"/>
          <ac:spMkLst>
            <pc:docMk/>
            <pc:sldMk cId="40012910" sldId="256"/>
            <ac:spMk id="23" creationId="{827DC2C4-B485-428A-BF4A-472D2967F47F}"/>
          </ac:spMkLst>
        </pc:spChg>
        <pc:spChg chg="add">
          <ac:chgData name="Vandenbroucke Lisa" userId="508de8cf-8a49-4685-8a2c-c905321f16cf" providerId="ADAL" clId="{4A96C1B7-4525-47BF-B5CA-EBB570201A2A}" dt="2023-03-07T14:59:06.260" v="1573" actId="26606"/>
          <ac:spMkLst>
            <pc:docMk/>
            <pc:sldMk cId="40012910" sldId="256"/>
            <ac:spMk id="25" creationId="{B9D7E975-9161-4F2D-AC53-69E1912F6B5D}"/>
          </ac:spMkLst>
        </pc:spChg>
        <pc:spChg chg="add">
          <ac:chgData name="Vandenbroucke Lisa" userId="508de8cf-8a49-4685-8a2c-c905321f16cf" providerId="ADAL" clId="{4A96C1B7-4525-47BF-B5CA-EBB570201A2A}" dt="2023-03-07T14:59:06.260" v="1573" actId="26606"/>
          <ac:spMkLst>
            <pc:docMk/>
            <pc:sldMk cId="40012910" sldId="256"/>
            <ac:spMk id="26" creationId="{827DC2C4-B485-428A-BF4A-472D2967F47F}"/>
          </ac:spMkLst>
        </pc:spChg>
        <pc:spChg chg="add">
          <ac:chgData name="Vandenbroucke Lisa" userId="508de8cf-8a49-4685-8a2c-c905321f16cf" providerId="ADAL" clId="{4A96C1B7-4525-47BF-B5CA-EBB570201A2A}" dt="2023-03-07T14:59:06.260" v="1573" actId="26606"/>
          <ac:spMkLst>
            <pc:docMk/>
            <pc:sldMk cId="40012910" sldId="256"/>
            <ac:spMk id="27" creationId="{463E6235-1649-4B47-9862-4026FC473B6F}"/>
          </ac:spMkLst>
        </pc:spChg>
        <pc:picChg chg="mod ord">
          <ac:chgData name="Vandenbroucke Lisa" userId="508de8cf-8a49-4685-8a2c-c905321f16cf" providerId="ADAL" clId="{4A96C1B7-4525-47BF-B5CA-EBB570201A2A}" dt="2023-03-07T14:59:06.260" v="1573" actId="26606"/>
          <ac:picMkLst>
            <pc:docMk/>
            <pc:sldMk cId="40012910" sldId="256"/>
            <ac:picMk id="4" creationId="{A14A04FC-9460-67EF-9402-0B99E0DAA49C}"/>
          </ac:picMkLst>
        </pc:picChg>
      </pc:sldChg>
      <pc:sldChg chg="addSp delSp modSp mod setBg">
        <pc:chgData name="Vandenbroucke Lisa" userId="508de8cf-8a49-4685-8a2c-c905321f16cf" providerId="ADAL" clId="{4A96C1B7-4525-47BF-B5CA-EBB570201A2A}" dt="2023-03-07T14:13:54.532" v="16" actId="26606"/>
        <pc:sldMkLst>
          <pc:docMk/>
          <pc:sldMk cId="680194267" sldId="257"/>
        </pc:sldMkLst>
        <pc:spChg chg="mod">
          <ac:chgData name="Vandenbroucke Lisa" userId="508de8cf-8a49-4685-8a2c-c905321f16cf" providerId="ADAL" clId="{4A96C1B7-4525-47BF-B5CA-EBB570201A2A}" dt="2023-03-07T14:13:54.532" v="16" actId="26606"/>
          <ac:spMkLst>
            <pc:docMk/>
            <pc:sldMk cId="680194267" sldId="257"/>
            <ac:spMk id="2" creationId="{07A3E38B-87EE-E2D9-DFD8-7334F7241CB6}"/>
          </ac:spMkLst>
        </pc:spChg>
        <pc:spChg chg="del">
          <ac:chgData name="Vandenbroucke Lisa" userId="508de8cf-8a49-4685-8a2c-c905321f16cf" providerId="ADAL" clId="{4A96C1B7-4525-47BF-B5CA-EBB570201A2A}" dt="2023-03-07T14:13:49.944" v="15"/>
          <ac:spMkLst>
            <pc:docMk/>
            <pc:sldMk cId="680194267" sldId="257"/>
            <ac:spMk id="3" creationId="{2C25BE6D-A346-7C77-B3E3-FE18FEA840B2}"/>
          </ac:spMkLst>
        </pc:spChg>
        <pc:spChg chg="add">
          <ac:chgData name="Vandenbroucke Lisa" userId="508de8cf-8a49-4685-8a2c-c905321f16cf" providerId="ADAL" clId="{4A96C1B7-4525-47BF-B5CA-EBB570201A2A}" dt="2023-03-07T14:13:54.532" v="16" actId="26606"/>
          <ac:spMkLst>
            <pc:docMk/>
            <pc:sldMk cId="680194267" sldId="257"/>
            <ac:spMk id="9" creationId="{A4AC5506-6312-4701-8D3C-40187889A947}"/>
          </ac:spMkLst>
        </pc:spChg>
        <pc:picChg chg="add mod">
          <ac:chgData name="Vandenbroucke Lisa" userId="508de8cf-8a49-4685-8a2c-c905321f16cf" providerId="ADAL" clId="{4A96C1B7-4525-47BF-B5CA-EBB570201A2A}" dt="2023-03-07T14:13:54.532" v="16" actId="26606"/>
          <ac:picMkLst>
            <pc:docMk/>
            <pc:sldMk cId="680194267" sldId="257"/>
            <ac:picMk id="4" creationId="{2F828F22-C377-6B2E-FA92-A148534F7CF0}"/>
          </ac:picMkLst>
        </pc:picChg>
      </pc:sldChg>
      <pc:sldChg chg="addSp modSp new mod setBg">
        <pc:chgData name="Vandenbroucke Lisa" userId="508de8cf-8a49-4685-8a2c-c905321f16cf" providerId="ADAL" clId="{4A96C1B7-4525-47BF-B5CA-EBB570201A2A}" dt="2023-03-07T14:41:08.059" v="717" actId="20577"/>
        <pc:sldMkLst>
          <pc:docMk/>
          <pc:sldMk cId="2227350072" sldId="258"/>
        </pc:sldMkLst>
        <pc:spChg chg="mod">
          <ac:chgData name="Vandenbroucke Lisa" userId="508de8cf-8a49-4685-8a2c-c905321f16cf" providerId="ADAL" clId="{4A96C1B7-4525-47BF-B5CA-EBB570201A2A}" dt="2023-03-07T14:30:09.611" v="100" actId="26606"/>
          <ac:spMkLst>
            <pc:docMk/>
            <pc:sldMk cId="2227350072" sldId="258"/>
            <ac:spMk id="2" creationId="{66055D20-7CE9-BE8C-8DC1-851840935237}"/>
          </ac:spMkLst>
        </pc:spChg>
        <pc:spChg chg="mod ord">
          <ac:chgData name="Vandenbroucke Lisa" userId="508de8cf-8a49-4685-8a2c-c905321f16cf" providerId="ADAL" clId="{4A96C1B7-4525-47BF-B5CA-EBB570201A2A}" dt="2023-03-07T14:41:08.059" v="717" actId="20577"/>
          <ac:spMkLst>
            <pc:docMk/>
            <pc:sldMk cId="2227350072" sldId="258"/>
            <ac:spMk id="3" creationId="{FDD761FA-24CE-4882-0E64-0C9D6730B13F}"/>
          </ac:spMkLst>
        </pc:spChg>
        <pc:spChg chg="add">
          <ac:chgData name="Vandenbroucke Lisa" userId="508de8cf-8a49-4685-8a2c-c905321f16cf" providerId="ADAL" clId="{4A96C1B7-4525-47BF-B5CA-EBB570201A2A}" dt="2023-03-07T14:30:09.611" v="100" actId="26606"/>
          <ac:spMkLst>
            <pc:docMk/>
            <pc:sldMk cId="2227350072" sldId="258"/>
            <ac:spMk id="10" creationId="{9D25F302-27C5-414F-97F8-6EA0A6C028BA}"/>
          </ac:spMkLst>
        </pc:spChg>
        <pc:spChg chg="add">
          <ac:chgData name="Vandenbroucke Lisa" userId="508de8cf-8a49-4685-8a2c-c905321f16cf" providerId="ADAL" clId="{4A96C1B7-4525-47BF-B5CA-EBB570201A2A}" dt="2023-03-07T14:30:09.611" v="100" actId="26606"/>
          <ac:spMkLst>
            <pc:docMk/>
            <pc:sldMk cId="2227350072" sldId="258"/>
            <ac:spMk id="12" creationId="{830A36F8-48C2-4842-A87B-8CE8DF4E7FD2}"/>
          </ac:spMkLst>
        </pc:spChg>
        <pc:spChg chg="add">
          <ac:chgData name="Vandenbroucke Lisa" userId="508de8cf-8a49-4685-8a2c-c905321f16cf" providerId="ADAL" clId="{4A96C1B7-4525-47BF-B5CA-EBB570201A2A}" dt="2023-03-07T14:30:09.611" v="100" actId="26606"/>
          <ac:spMkLst>
            <pc:docMk/>
            <pc:sldMk cId="2227350072" sldId="258"/>
            <ac:spMk id="14" creationId="{8F451A30-466B-4996-9BA5-CD6ABCC6D558}"/>
          </ac:spMkLst>
        </pc:spChg>
        <pc:picChg chg="add mod">
          <ac:chgData name="Vandenbroucke Lisa" userId="508de8cf-8a49-4685-8a2c-c905321f16cf" providerId="ADAL" clId="{4A96C1B7-4525-47BF-B5CA-EBB570201A2A}" dt="2023-03-07T14:30:09.611" v="100" actId="26606"/>
          <ac:picMkLst>
            <pc:docMk/>
            <pc:sldMk cId="2227350072" sldId="258"/>
            <ac:picMk id="5" creationId="{1622B9D0-BB48-359E-CE93-ADCD0F7C70E1}"/>
          </ac:picMkLst>
        </pc:picChg>
      </pc:sldChg>
      <pc:sldChg chg="addSp modSp new mod">
        <pc:chgData name="Vandenbroucke Lisa" userId="508de8cf-8a49-4685-8a2c-c905321f16cf" providerId="ADAL" clId="{4A96C1B7-4525-47BF-B5CA-EBB570201A2A}" dt="2023-03-07T14:33:10.351" v="214" actId="1076"/>
        <pc:sldMkLst>
          <pc:docMk/>
          <pc:sldMk cId="515396552" sldId="259"/>
        </pc:sldMkLst>
        <pc:spChg chg="mod">
          <ac:chgData name="Vandenbroucke Lisa" userId="508de8cf-8a49-4685-8a2c-c905321f16cf" providerId="ADAL" clId="{4A96C1B7-4525-47BF-B5CA-EBB570201A2A}" dt="2023-03-07T14:30:35.540" v="113" actId="20577"/>
          <ac:spMkLst>
            <pc:docMk/>
            <pc:sldMk cId="515396552" sldId="259"/>
            <ac:spMk id="2" creationId="{4BE1A1AD-C72C-AA82-FF9E-4C374EE2E681}"/>
          </ac:spMkLst>
        </pc:spChg>
        <pc:spChg chg="mod">
          <ac:chgData name="Vandenbroucke Lisa" userId="508de8cf-8a49-4685-8a2c-c905321f16cf" providerId="ADAL" clId="{4A96C1B7-4525-47BF-B5CA-EBB570201A2A}" dt="2023-03-07T14:33:04.272" v="213" actId="14100"/>
          <ac:spMkLst>
            <pc:docMk/>
            <pc:sldMk cId="515396552" sldId="259"/>
            <ac:spMk id="3" creationId="{923889F7-BD9F-8CF8-A9D2-56E0E9360A08}"/>
          </ac:spMkLst>
        </pc:spChg>
        <pc:picChg chg="add mod">
          <ac:chgData name="Vandenbroucke Lisa" userId="508de8cf-8a49-4685-8a2c-c905321f16cf" providerId="ADAL" clId="{4A96C1B7-4525-47BF-B5CA-EBB570201A2A}" dt="2023-03-07T14:31:34.324" v="205" actId="1076"/>
          <ac:picMkLst>
            <pc:docMk/>
            <pc:sldMk cId="515396552" sldId="259"/>
            <ac:picMk id="4" creationId="{AFC42AAF-65E3-CD57-A92D-3DD47A90A242}"/>
          </ac:picMkLst>
        </pc:picChg>
        <pc:picChg chg="add mod">
          <ac:chgData name="Vandenbroucke Lisa" userId="508de8cf-8a49-4685-8a2c-c905321f16cf" providerId="ADAL" clId="{4A96C1B7-4525-47BF-B5CA-EBB570201A2A}" dt="2023-03-07T14:33:10.351" v="214" actId="1076"/>
          <ac:picMkLst>
            <pc:docMk/>
            <pc:sldMk cId="515396552" sldId="259"/>
            <ac:picMk id="6" creationId="{2E34AD88-FAFF-61E9-A105-2BD60238C108}"/>
          </ac:picMkLst>
        </pc:picChg>
      </pc:sldChg>
      <pc:sldChg chg="addSp modSp new mod setBg">
        <pc:chgData name="Vandenbroucke Lisa" userId="508de8cf-8a49-4685-8a2c-c905321f16cf" providerId="ADAL" clId="{4A96C1B7-4525-47BF-B5CA-EBB570201A2A}" dt="2023-03-09T10:09:50.675" v="1655" actId="20577"/>
        <pc:sldMkLst>
          <pc:docMk/>
          <pc:sldMk cId="509004707" sldId="260"/>
        </pc:sldMkLst>
        <pc:spChg chg="mod">
          <ac:chgData name="Vandenbroucke Lisa" userId="508de8cf-8a49-4685-8a2c-c905321f16cf" providerId="ADAL" clId="{4A96C1B7-4525-47BF-B5CA-EBB570201A2A}" dt="2023-03-07T14:36:49.096" v="519" actId="20577"/>
          <ac:spMkLst>
            <pc:docMk/>
            <pc:sldMk cId="509004707" sldId="260"/>
            <ac:spMk id="2" creationId="{F606D92E-C973-E4F8-A833-2CCBF414282E}"/>
          </ac:spMkLst>
        </pc:spChg>
        <pc:spChg chg="mod">
          <ac:chgData name="Vandenbroucke Lisa" userId="508de8cf-8a49-4685-8a2c-c905321f16cf" providerId="ADAL" clId="{4A96C1B7-4525-47BF-B5CA-EBB570201A2A}" dt="2023-03-09T10:09:50.675" v="1655" actId="20577"/>
          <ac:spMkLst>
            <pc:docMk/>
            <pc:sldMk cId="509004707" sldId="260"/>
            <ac:spMk id="3" creationId="{217C3EE2-8710-FF1C-C2DD-2E9398BBE9A2}"/>
          </ac:spMkLst>
        </pc:spChg>
        <pc:spChg chg="add">
          <ac:chgData name="Vandenbroucke Lisa" userId="508de8cf-8a49-4685-8a2c-c905321f16cf" providerId="ADAL" clId="{4A96C1B7-4525-47BF-B5CA-EBB570201A2A}" dt="2023-03-07T14:36:18.567" v="503" actId="26606"/>
          <ac:spMkLst>
            <pc:docMk/>
            <pc:sldMk cId="509004707" sldId="260"/>
            <ac:spMk id="10" creationId="{9D25F302-27C5-414F-97F8-6EA0A6C028BA}"/>
          </ac:spMkLst>
        </pc:spChg>
        <pc:spChg chg="add">
          <ac:chgData name="Vandenbroucke Lisa" userId="508de8cf-8a49-4685-8a2c-c905321f16cf" providerId="ADAL" clId="{4A96C1B7-4525-47BF-B5CA-EBB570201A2A}" dt="2023-03-07T14:36:18.567" v="503" actId="26606"/>
          <ac:spMkLst>
            <pc:docMk/>
            <pc:sldMk cId="509004707" sldId="260"/>
            <ac:spMk id="12" creationId="{830A36F8-48C2-4842-A87B-8CE8DF4E7FD2}"/>
          </ac:spMkLst>
        </pc:spChg>
        <pc:spChg chg="add">
          <ac:chgData name="Vandenbroucke Lisa" userId="508de8cf-8a49-4685-8a2c-c905321f16cf" providerId="ADAL" clId="{4A96C1B7-4525-47BF-B5CA-EBB570201A2A}" dt="2023-03-07T14:36:18.567" v="503" actId="26606"/>
          <ac:spMkLst>
            <pc:docMk/>
            <pc:sldMk cId="509004707" sldId="260"/>
            <ac:spMk id="14" creationId="{7F488E8B-4E1E-4402-8935-D4E6C02615C7}"/>
          </ac:spMkLst>
        </pc:spChg>
        <pc:picChg chg="add mod ord">
          <ac:chgData name="Vandenbroucke Lisa" userId="508de8cf-8a49-4685-8a2c-c905321f16cf" providerId="ADAL" clId="{4A96C1B7-4525-47BF-B5CA-EBB570201A2A}" dt="2023-03-07T14:36:18.567" v="503" actId="26606"/>
          <ac:picMkLst>
            <pc:docMk/>
            <pc:sldMk cId="509004707" sldId="260"/>
            <ac:picMk id="5" creationId="{9D80F6E4-A118-3626-3BD7-CE5E79AF1378}"/>
          </ac:picMkLst>
        </pc:picChg>
      </pc:sldChg>
      <pc:sldChg chg="addSp delSp modSp new mod setBg">
        <pc:chgData name="Vandenbroucke Lisa" userId="508de8cf-8a49-4685-8a2c-c905321f16cf" providerId="ADAL" clId="{4A96C1B7-4525-47BF-B5CA-EBB570201A2A}" dt="2023-03-07T14:40:35.590" v="692" actId="948"/>
        <pc:sldMkLst>
          <pc:docMk/>
          <pc:sldMk cId="1519394883" sldId="261"/>
        </pc:sldMkLst>
        <pc:spChg chg="mod">
          <ac:chgData name="Vandenbroucke Lisa" userId="508de8cf-8a49-4685-8a2c-c905321f16cf" providerId="ADAL" clId="{4A96C1B7-4525-47BF-B5CA-EBB570201A2A}" dt="2023-03-07T14:37:55.655" v="599" actId="26606"/>
          <ac:spMkLst>
            <pc:docMk/>
            <pc:sldMk cId="1519394883" sldId="261"/>
            <ac:spMk id="2" creationId="{FCD0C929-A8E6-3B7B-C2B0-B8E0218D3E38}"/>
          </ac:spMkLst>
        </pc:spChg>
        <pc:spChg chg="mod">
          <ac:chgData name="Vandenbroucke Lisa" userId="508de8cf-8a49-4685-8a2c-c905321f16cf" providerId="ADAL" clId="{4A96C1B7-4525-47BF-B5CA-EBB570201A2A}" dt="2023-03-07T14:40:35.590" v="692" actId="948"/>
          <ac:spMkLst>
            <pc:docMk/>
            <pc:sldMk cId="1519394883" sldId="261"/>
            <ac:spMk id="3" creationId="{7DD85E52-BE4B-32FC-1797-8EEE76028E9F}"/>
          </ac:spMkLst>
        </pc:spChg>
        <pc:spChg chg="add del">
          <ac:chgData name="Vandenbroucke Lisa" userId="508de8cf-8a49-4685-8a2c-c905321f16cf" providerId="ADAL" clId="{4A96C1B7-4525-47BF-B5CA-EBB570201A2A}" dt="2023-03-07T14:37:51.207" v="596" actId="26606"/>
          <ac:spMkLst>
            <pc:docMk/>
            <pc:sldMk cId="1519394883" sldId="261"/>
            <ac:spMk id="10" creationId="{31FCDB8A-D986-4857-B933-484A758B357D}"/>
          </ac:spMkLst>
        </pc:spChg>
        <pc:spChg chg="add del">
          <ac:chgData name="Vandenbroucke Lisa" userId="508de8cf-8a49-4685-8a2c-c905321f16cf" providerId="ADAL" clId="{4A96C1B7-4525-47BF-B5CA-EBB570201A2A}" dt="2023-03-07T14:37:51.207" v="596" actId="26606"/>
          <ac:spMkLst>
            <pc:docMk/>
            <pc:sldMk cId="1519394883" sldId="261"/>
            <ac:spMk id="12" creationId="{43421B4C-AA27-4F32-AA73-DA587F2729B0}"/>
          </ac:spMkLst>
        </pc:spChg>
        <pc:spChg chg="add del">
          <ac:chgData name="Vandenbroucke Lisa" userId="508de8cf-8a49-4685-8a2c-c905321f16cf" providerId="ADAL" clId="{4A96C1B7-4525-47BF-B5CA-EBB570201A2A}" dt="2023-03-07T14:37:55.648" v="598" actId="26606"/>
          <ac:spMkLst>
            <pc:docMk/>
            <pc:sldMk cId="1519394883" sldId="261"/>
            <ac:spMk id="14" creationId="{9C867835-A917-4A2B-8424-3AFAF7436395}"/>
          </ac:spMkLst>
        </pc:spChg>
        <pc:spChg chg="add del">
          <ac:chgData name="Vandenbroucke Lisa" userId="508de8cf-8a49-4685-8a2c-c905321f16cf" providerId="ADAL" clId="{4A96C1B7-4525-47BF-B5CA-EBB570201A2A}" dt="2023-03-07T14:37:55.648" v="598" actId="26606"/>
          <ac:spMkLst>
            <pc:docMk/>
            <pc:sldMk cId="1519394883" sldId="261"/>
            <ac:spMk id="15" creationId="{EED8D03E-F375-4E67-B932-FF9B007BB420}"/>
          </ac:spMkLst>
        </pc:spChg>
        <pc:spChg chg="add">
          <ac:chgData name="Vandenbroucke Lisa" userId="508de8cf-8a49-4685-8a2c-c905321f16cf" providerId="ADAL" clId="{4A96C1B7-4525-47BF-B5CA-EBB570201A2A}" dt="2023-03-07T14:37:55.655" v="599" actId="26606"/>
          <ac:spMkLst>
            <pc:docMk/>
            <pc:sldMk cId="1519394883" sldId="261"/>
            <ac:spMk id="16" creationId="{CC552A98-EF7D-4D42-AB69-066B786AB55B}"/>
          </ac:spMkLst>
        </pc:spChg>
        <pc:spChg chg="add">
          <ac:chgData name="Vandenbroucke Lisa" userId="508de8cf-8a49-4685-8a2c-c905321f16cf" providerId="ADAL" clId="{4A96C1B7-4525-47BF-B5CA-EBB570201A2A}" dt="2023-03-07T14:37:55.655" v="599" actId="26606"/>
          <ac:spMkLst>
            <pc:docMk/>
            <pc:sldMk cId="1519394883" sldId="261"/>
            <ac:spMk id="17" creationId="{361DC183-07AE-409A-AB63-34A0C77B60E6}"/>
          </ac:spMkLst>
        </pc:spChg>
        <pc:spChg chg="add">
          <ac:chgData name="Vandenbroucke Lisa" userId="508de8cf-8a49-4685-8a2c-c905321f16cf" providerId="ADAL" clId="{4A96C1B7-4525-47BF-B5CA-EBB570201A2A}" dt="2023-03-07T14:37:55.655" v="599" actId="26606"/>
          <ac:spMkLst>
            <pc:docMk/>
            <pc:sldMk cId="1519394883" sldId="261"/>
            <ac:spMk id="18" creationId="{A648176E-454C-437C-B0FC-9B82FCF32B24}"/>
          </ac:spMkLst>
        </pc:spChg>
        <pc:spChg chg="add">
          <ac:chgData name="Vandenbroucke Lisa" userId="508de8cf-8a49-4685-8a2c-c905321f16cf" providerId="ADAL" clId="{4A96C1B7-4525-47BF-B5CA-EBB570201A2A}" dt="2023-03-07T14:37:55.655" v="599" actId="26606"/>
          <ac:spMkLst>
            <pc:docMk/>
            <pc:sldMk cId="1519394883" sldId="261"/>
            <ac:spMk id="19" creationId="{90464369-70FA-42AF-948F-80664CA7BFE5}"/>
          </ac:spMkLst>
        </pc:spChg>
        <pc:spChg chg="add">
          <ac:chgData name="Vandenbroucke Lisa" userId="508de8cf-8a49-4685-8a2c-c905321f16cf" providerId="ADAL" clId="{4A96C1B7-4525-47BF-B5CA-EBB570201A2A}" dt="2023-03-07T14:37:55.655" v="599" actId="26606"/>
          <ac:spMkLst>
            <pc:docMk/>
            <pc:sldMk cId="1519394883" sldId="261"/>
            <ac:spMk id="20" creationId="{A6604B49-AD5C-4590-B051-06C8222ECD99}"/>
          </ac:spMkLst>
        </pc:spChg>
        <pc:picChg chg="add mod">
          <ac:chgData name="Vandenbroucke Lisa" userId="508de8cf-8a49-4685-8a2c-c905321f16cf" providerId="ADAL" clId="{4A96C1B7-4525-47BF-B5CA-EBB570201A2A}" dt="2023-03-07T14:37:55.655" v="599" actId="26606"/>
          <ac:picMkLst>
            <pc:docMk/>
            <pc:sldMk cId="1519394883" sldId="261"/>
            <ac:picMk id="5" creationId="{D8564892-FAED-DAAD-9B8E-BA4D09A63703}"/>
          </ac:picMkLst>
        </pc:picChg>
      </pc:sldChg>
      <pc:sldChg chg="addSp modSp new mod setBg">
        <pc:chgData name="Vandenbroucke Lisa" userId="508de8cf-8a49-4685-8a2c-c905321f16cf" providerId="ADAL" clId="{4A96C1B7-4525-47BF-B5CA-EBB570201A2A}" dt="2023-03-09T10:10:12.786" v="1707" actId="20577"/>
        <pc:sldMkLst>
          <pc:docMk/>
          <pc:sldMk cId="1693537509" sldId="262"/>
        </pc:sldMkLst>
        <pc:spChg chg="mod">
          <ac:chgData name="Vandenbroucke Lisa" userId="508de8cf-8a49-4685-8a2c-c905321f16cf" providerId="ADAL" clId="{4A96C1B7-4525-47BF-B5CA-EBB570201A2A}" dt="2023-03-07T14:39:28.855" v="683" actId="26606"/>
          <ac:spMkLst>
            <pc:docMk/>
            <pc:sldMk cId="1693537509" sldId="262"/>
            <ac:spMk id="2" creationId="{B65B5E15-7CB7-139B-8911-BE970E30EC74}"/>
          </ac:spMkLst>
        </pc:spChg>
        <pc:spChg chg="mod ord">
          <ac:chgData name="Vandenbroucke Lisa" userId="508de8cf-8a49-4685-8a2c-c905321f16cf" providerId="ADAL" clId="{4A96C1B7-4525-47BF-B5CA-EBB570201A2A}" dt="2023-03-09T10:10:12.786" v="1707" actId="20577"/>
          <ac:spMkLst>
            <pc:docMk/>
            <pc:sldMk cId="1693537509" sldId="262"/>
            <ac:spMk id="3" creationId="{3878D598-DAA1-F273-BF55-0FD96F24541D}"/>
          </ac:spMkLst>
        </pc:spChg>
        <pc:spChg chg="add">
          <ac:chgData name="Vandenbroucke Lisa" userId="508de8cf-8a49-4685-8a2c-c905321f16cf" providerId="ADAL" clId="{4A96C1B7-4525-47BF-B5CA-EBB570201A2A}" dt="2023-03-07T14:39:28.855" v="683" actId="26606"/>
          <ac:spMkLst>
            <pc:docMk/>
            <pc:sldMk cId="1693537509" sldId="262"/>
            <ac:spMk id="10" creationId="{9D25F302-27C5-414F-97F8-6EA0A6C028BA}"/>
          </ac:spMkLst>
        </pc:spChg>
        <pc:spChg chg="add">
          <ac:chgData name="Vandenbroucke Lisa" userId="508de8cf-8a49-4685-8a2c-c905321f16cf" providerId="ADAL" clId="{4A96C1B7-4525-47BF-B5CA-EBB570201A2A}" dt="2023-03-07T14:39:28.855" v="683" actId="26606"/>
          <ac:spMkLst>
            <pc:docMk/>
            <pc:sldMk cId="1693537509" sldId="262"/>
            <ac:spMk id="12" creationId="{830A36F8-48C2-4842-A87B-8CE8DF4E7FD2}"/>
          </ac:spMkLst>
        </pc:spChg>
        <pc:spChg chg="add">
          <ac:chgData name="Vandenbroucke Lisa" userId="508de8cf-8a49-4685-8a2c-c905321f16cf" providerId="ADAL" clId="{4A96C1B7-4525-47BF-B5CA-EBB570201A2A}" dt="2023-03-07T14:39:28.855" v="683" actId="26606"/>
          <ac:spMkLst>
            <pc:docMk/>
            <pc:sldMk cId="1693537509" sldId="262"/>
            <ac:spMk id="14" creationId="{8F451A30-466B-4996-9BA5-CD6ABCC6D558}"/>
          </ac:spMkLst>
        </pc:spChg>
        <pc:picChg chg="add mod">
          <ac:chgData name="Vandenbroucke Lisa" userId="508de8cf-8a49-4685-8a2c-c905321f16cf" providerId="ADAL" clId="{4A96C1B7-4525-47BF-B5CA-EBB570201A2A}" dt="2023-03-07T14:39:56.698" v="689" actId="1076"/>
          <ac:picMkLst>
            <pc:docMk/>
            <pc:sldMk cId="1693537509" sldId="262"/>
            <ac:picMk id="5" creationId="{3D111E76-540D-F323-41B5-B854F0A03534}"/>
          </ac:picMkLst>
        </pc:picChg>
      </pc:sldChg>
      <pc:sldChg chg="addSp modSp new mod">
        <pc:chgData name="Vandenbroucke Lisa" userId="508de8cf-8a49-4685-8a2c-c905321f16cf" providerId="ADAL" clId="{4A96C1B7-4525-47BF-B5CA-EBB570201A2A}" dt="2023-03-07T14:46:28.208" v="1125" actId="1076"/>
        <pc:sldMkLst>
          <pc:docMk/>
          <pc:sldMk cId="45253506" sldId="263"/>
        </pc:sldMkLst>
        <pc:spChg chg="mod">
          <ac:chgData name="Vandenbroucke Lisa" userId="508de8cf-8a49-4685-8a2c-c905321f16cf" providerId="ADAL" clId="{4A96C1B7-4525-47BF-B5CA-EBB570201A2A}" dt="2023-03-07T14:41:45.677" v="733" actId="20577"/>
          <ac:spMkLst>
            <pc:docMk/>
            <pc:sldMk cId="45253506" sldId="263"/>
            <ac:spMk id="2" creationId="{09C182C5-7703-FFF6-9BAC-0C26BBA2E386}"/>
          </ac:spMkLst>
        </pc:spChg>
        <pc:spChg chg="mod">
          <ac:chgData name="Vandenbroucke Lisa" userId="508de8cf-8a49-4685-8a2c-c905321f16cf" providerId="ADAL" clId="{4A96C1B7-4525-47BF-B5CA-EBB570201A2A}" dt="2023-03-07T14:44:59.426" v="1121" actId="27636"/>
          <ac:spMkLst>
            <pc:docMk/>
            <pc:sldMk cId="45253506" sldId="263"/>
            <ac:spMk id="3" creationId="{7336147A-9980-E5E7-338D-185434FE0668}"/>
          </ac:spMkLst>
        </pc:spChg>
        <pc:picChg chg="add mod">
          <ac:chgData name="Vandenbroucke Lisa" userId="508de8cf-8a49-4685-8a2c-c905321f16cf" providerId="ADAL" clId="{4A96C1B7-4525-47BF-B5CA-EBB570201A2A}" dt="2023-03-07T14:46:28.208" v="1125" actId="1076"/>
          <ac:picMkLst>
            <pc:docMk/>
            <pc:sldMk cId="45253506" sldId="263"/>
            <ac:picMk id="5" creationId="{F3225763-B517-2599-75C9-0B381C596E8E}"/>
          </ac:picMkLst>
        </pc:picChg>
      </pc:sldChg>
      <pc:sldChg chg="addSp delSp modSp new mod">
        <pc:chgData name="Vandenbroucke Lisa" userId="508de8cf-8a49-4685-8a2c-c905321f16cf" providerId="ADAL" clId="{4A96C1B7-4525-47BF-B5CA-EBB570201A2A}" dt="2023-03-07T15:00:06.060" v="1575" actId="26606"/>
        <pc:sldMkLst>
          <pc:docMk/>
          <pc:sldMk cId="3504147658" sldId="264"/>
        </pc:sldMkLst>
        <pc:spChg chg="mod">
          <ac:chgData name="Vandenbroucke Lisa" userId="508de8cf-8a49-4685-8a2c-c905321f16cf" providerId="ADAL" clId="{4A96C1B7-4525-47BF-B5CA-EBB570201A2A}" dt="2023-03-07T14:55:55.811" v="1171" actId="313"/>
          <ac:spMkLst>
            <pc:docMk/>
            <pc:sldMk cId="3504147658" sldId="264"/>
            <ac:spMk id="2" creationId="{16FDB135-CBAF-B8B8-99BD-ED2648823A43}"/>
          </ac:spMkLst>
        </pc:spChg>
        <pc:spChg chg="add del mod">
          <ac:chgData name="Vandenbroucke Lisa" userId="508de8cf-8a49-4685-8a2c-c905321f16cf" providerId="ADAL" clId="{4A96C1B7-4525-47BF-B5CA-EBB570201A2A}" dt="2023-03-07T15:00:06.060" v="1575" actId="26606"/>
          <ac:spMkLst>
            <pc:docMk/>
            <pc:sldMk cId="3504147658" sldId="264"/>
            <ac:spMk id="3" creationId="{33AA5CCA-B561-BE70-2CC1-4F1ED39F3F2C}"/>
          </ac:spMkLst>
        </pc:spChg>
        <pc:graphicFrameChg chg="add del">
          <ac:chgData name="Vandenbroucke Lisa" userId="508de8cf-8a49-4685-8a2c-c905321f16cf" providerId="ADAL" clId="{4A96C1B7-4525-47BF-B5CA-EBB570201A2A}" dt="2023-03-07T15:00:06.060" v="1575" actId="26606"/>
          <ac:graphicFrameMkLst>
            <pc:docMk/>
            <pc:sldMk cId="3504147658" sldId="264"/>
            <ac:graphicFrameMk id="5" creationId="{F1353464-18DF-72E6-DA3C-C6C0CECC6415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01ADF7-A617-B2C2-CE20-EA26DF3CB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94ECF63-D709-13F2-FD37-464722616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4E0E3B2-9654-17B5-ED11-EA4076327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34AA-B99D-4293-8ED3-3CC48546A160}" type="datetimeFigureOut">
              <a:rPr lang="nl-BE" smtClean="0"/>
              <a:t>9/03/2023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C2CBB77-2DF8-F63D-36E3-1C925E53E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D8FEED1-FD00-DD21-C9AA-4E21F1502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97A5-3E05-4669-9888-7A52D6D8F96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92692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ECDB9E-5E36-F8C2-777F-9809078C8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D68C333-676A-9775-1475-E65273520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D62A705-1DE4-02BE-AFF2-F6D11D84B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34AA-B99D-4293-8ED3-3CC48546A160}" type="datetimeFigureOut">
              <a:rPr lang="nl-BE" smtClean="0"/>
              <a:t>9/03/2023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5265F80-52BC-0D74-2DF6-E1A2F57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E3893BC-8983-848E-B89F-75E326C50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97A5-3E05-4669-9888-7A52D6D8F96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53837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3C80359-7F27-B94E-0349-9580838570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A750367-79F6-86C7-3C19-4E44BAA62E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DA5075-2D0D-611E-BF68-A31032844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34AA-B99D-4293-8ED3-3CC48546A160}" type="datetimeFigureOut">
              <a:rPr lang="nl-BE" smtClean="0"/>
              <a:t>9/03/2023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BA9057A-EDDC-0103-E1DD-54CCDCCD6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FC47DFE-F3BE-9FB0-50E8-B56895BD7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97A5-3E05-4669-9888-7A52D6D8F96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66003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BA049B-6D3C-98BA-00E9-46C3988D4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B95DB3D-98B0-BB41-D997-107F3012B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5D54E81-3272-90BF-1C0F-72268726D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34AA-B99D-4293-8ED3-3CC48546A160}" type="datetimeFigureOut">
              <a:rPr lang="nl-BE" smtClean="0"/>
              <a:t>9/03/2023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6FB5BFB-D8BE-8E9E-11C7-92F65ED35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EDC6544-21AF-BC93-9D5D-28D2629AB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97A5-3E05-4669-9888-7A52D6D8F96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83311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22B00D-8203-1487-93EF-74D29E032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6B02CA0-7AF2-A9AE-69D6-1115D8174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CE412F1-C7F4-D69D-25A0-9967628DC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34AA-B99D-4293-8ED3-3CC48546A160}" type="datetimeFigureOut">
              <a:rPr lang="nl-BE" smtClean="0"/>
              <a:t>9/03/2023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88E7DB3-EC5E-5769-95E6-617D68FA4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FDCC649-936C-5C39-41FF-34731D052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97A5-3E05-4669-9888-7A52D6D8F96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90126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276E9A-6A6C-7DAD-1683-9DC933F0B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F02BB47-8130-5BC5-E02E-9DFB266D6D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82956C1-3DB0-F583-25A0-A9D1B041CF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044EA9B-974D-0E7B-C439-989EEB085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34AA-B99D-4293-8ED3-3CC48546A160}" type="datetimeFigureOut">
              <a:rPr lang="nl-BE" smtClean="0"/>
              <a:t>9/03/2023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E1D2122-1C45-6158-DD99-F6005609B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6C10622-A82F-66DE-A78D-D71D17A2C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97A5-3E05-4669-9888-7A52D6D8F96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28651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92AC83-C84E-F0BE-DCAF-12CC3597B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F671C69-CA82-D88E-E024-605D5E83A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60CC52F-9394-10B2-E6FC-B05F83B1DD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926E736-3FBA-6C42-C83A-B0CEE6096A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FC54AB3-0CD5-AB0A-A963-4AD71E156E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016B9D1-06B5-7BB3-9C8D-8DE941B81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34AA-B99D-4293-8ED3-3CC48546A160}" type="datetimeFigureOut">
              <a:rPr lang="nl-BE" smtClean="0"/>
              <a:t>9/03/2023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9443D50-26B0-2CCA-F614-290936D59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AD1C611-252E-89AF-1E8E-844CB0565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97A5-3E05-4669-9888-7A52D6D8F96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4859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1C0EF5-A821-D103-8339-ABC69A594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90A8A39-F2FD-3856-2185-9E0036352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34AA-B99D-4293-8ED3-3CC48546A160}" type="datetimeFigureOut">
              <a:rPr lang="nl-BE" smtClean="0"/>
              <a:t>9/03/2023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C459999-93EB-AF64-4A63-2982B86E3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5A10A12-48EE-EF6D-80C8-4FFB4EAA8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97A5-3E05-4669-9888-7A52D6D8F96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62151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EA74546-DA73-09C8-7597-00903FBB0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34AA-B99D-4293-8ED3-3CC48546A160}" type="datetimeFigureOut">
              <a:rPr lang="nl-BE" smtClean="0"/>
              <a:t>9/03/2023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392220D-897B-E7C0-90FC-6EDA211A8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3782120-0BE1-37A0-B2E6-D14A971B0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97A5-3E05-4669-9888-7A52D6D8F96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42571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9A4948-3E20-6959-16C8-D894F2307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0D8749-C482-1AB3-4C67-3C8717708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33E0FE1-6D8C-0582-7C85-7F5C120EEA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695D414-59E9-3425-C92A-C59AD0E0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34AA-B99D-4293-8ED3-3CC48546A160}" type="datetimeFigureOut">
              <a:rPr lang="nl-BE" smtClean="0"/>
              <a:t>9/03/2023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9E14852-1083-1AEB-10EA-DB94E1679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90468CE-2399-81A8-654F-E8188177F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97A5-3E05-4669-9888-7A52D6D8F96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1783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8CE101-898A-C1EF-098C-27F1C39F8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6C0C152-89A0-3088-F49D-F622C5723F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B78E801-DE11-1109-31BD-FFB226EDC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CBDA02D-2F95-8F40-4F12-DE8F8D85F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34AA-B99D-4293-8ED3-3CC48546A160}" type="datetimeFigureOut">
              <a:rPr lang="nl-BE" smtClean="0"/>
              <a:t>9/03/2023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2BC0E68-E9A2-8F21-33EF-DEB9C8CD2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C54C21E-FB06-64CE-E1A9-F92DA14BC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897A5-3E05-4669-9888-7A52D6D8F96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38302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CF6D95C-EC00-F607-FCA8-256FA8CA7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1128407-67D9-1FA7-7FBA-C15E26811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74D3407-A359-9A53-E0CD-83F38D975E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134AA-B99D-4293-8ED3-3CC48546A160}" type="datetimeFigureOut">
              <a:rPr lang="nl-BE" smtClean="0"/>
              <a:t>9/03/2023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154AF4-A475-F58E-2D63-2FD43DB868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1D77B41-BB25-3563-77F4-940619CFB0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897A5-3E05-4669-9888-7A52D6D8F96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7037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zondleven.be/projecten/teamveerkracht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zondleven.be/projecten/wisselwerken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3">
            <a:extLst>
              <a:ext uri="{FF2B5EF4-FFF2-40B4-BE49-F238E27FC236}">
                <a16:creationId xmlns:a16="http://schemas.microsoft.com/office/drawing/2014/main" id="{B9D7E975-9161-4F2D-AC53-69E1912F6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14A04FC-9460-67EF-9402-0B99E0DAA4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18" r="-2" b="-2"/>
          <a:stretch/>
        </p:blipFill>
        <p:spPr>
          <a:xfrm>
            <a:off x="621675" y="756451"/>
            <a:ext cx="5474323" cy="5341530"/>
          </a:xfrm>
          <a:prstGeom prst="rect">
            <a:avLst/>
          </a:prstGeom>
        </p:spPr>
      </p:pic>
      <p:sp>
        <p:nvSpPr>
          <p:cNvPr id="26" name="Right Triangle 15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17">
            <a:extLst>
              <a:ext uri="{FF2B5EF4-FFF2-40B4-BE49-F238E27FC236}">
                <a16:creationId xmlns:a16="http://schemas.microsoft.com/office/drawing/2014/main" id="{463E6235-1649-4B47-9862-4026FC473B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5201" y="623275"/>
            <a:ext cx="5141626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447ECE6-6A0B-226B-2F31-20A37D631E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89833" y="1056640"/>
            <a:ext cx="4360324" cy="3494398"/>
          </a:xfrm>
        </p:spPr>
        <p:txBody>
          <a:bodyPr anchor="b">
            <a:normAutofit/>
          </a:bodyPr>
          <a:lstStyle/>
          <a:p>
            <a:pPr algn="l"/>
            <a:r>
              <a:rPr lang="nl-BE" sz="7200"/>
              <a:t>Happy Healthy You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76255FE-51F6-A6BA-009D-9D4BE02F55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9832" y="4582814"/>
            <a:ext cx="2794856" cy="1186335"/>
          </a:xfrm>
        </p:spPr>
        <p:txBody>
          <a:bodyPr anchor="t">
            <a:normAutofit lnSpcReduction="10000"/>
          </a:bodyPr>
          <a:lstStyle/>
          <a:p>
            <a:pPr algn="l"/>
            <a:r>
              <a:rPr lang="nl-BE" sz="2000" dirty="0"/>
              <a:t>Een project van Stad &amp; OCMW Brugge</a:t>
            </a:r>
          </a:p>
          <a:p>
            <a:pPr algn="l"/>
            <a:r>
              <a:rPr lang="nl-BE" sz="1600" i="1" dirty="0"/>
              <a:t>Met ondersteuning van Logo Brugge-Oostende</a:t>
            </a:r>
          </a:p>
        </p:txBody>
      </p:sp>
    </p:spTree>
    <p:extLst>
      <p:ext uri="{BB962C8B-B14F-4D97-AF65-F5344CB8AC3E}">
        <p14:creationId xmlns:p14="http://schemas.microsoft.com/office/powerpoint/2010/main" val="40012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7A3E38B-87EE-E2D9-DFD8-7334F7241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Gezondheidsscan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2F828F22-C377-6B2E-FA92-A148534F7C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2700032"/>
            <a:ext cx="10905066" cy="234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194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6055D20-7CE9-BE8C-8DC1-851840935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5260" y="1188637"/>
            <a:ext cx="5852711" cy="1597228"/>
          </a:xfrm>
        </p:spPr>
        <p:txBody>
          <a:bodyPr>
            <a:normAutofit/>
          </a:bodyPr>
          <a:lstStyle/>
          <a:p>
            <a:r>
              <a:rPr lang="nl-BE" sz="5600"/>
              <a:t>Gezonde Teamspirit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622B9D0-BB48-359E-CE93-ADCD0F7C7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798" y="1188637"/>
            <a:ext cx="2503102" cy="4557888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D761FA-24CE-4882-0E64-0C9D6730B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2998278"/>
            <a:ext cx="4428236" cy="2728198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nl-BE" sz="2000" dirty="0">
                <a:hlinkClick r:id="rId3"/>
              </a:rPr>
              <a:t>Teamveerkrachtmethodiek</a:t>
            </a:r>
            <a:endParaRPr lang="nl-BE" sz="2000" dirty="0"/>
          </a:p>
          <a:p>
            <a:pPr>
              <a:lnSpc>
                <a:spcPct val="150000"/>
              </a:lnSpc>
            </a:pPr>
            <a:r>
              <a:rPr lang="nl-BE" sz="2000" dirty="0"/>
              <a:t>Inspiratiesessie hybride leidinggeven</a:t>
            </a:r>
          </a:p>
        </p:txBody>
      </p:sp>
    </p:spTree>
    <p:extLst>
      <p:ext uri="{BB962C8B-B14F-4D97-AF65-F5344CB8AC3E}">
        <p14:creationId xmlns:p14="http://schemas.microsoft.com/office/powerpoint/2010/main" val="2227350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1A1AD-C72C-AA82-FF9E-4C374EE2E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Verslaving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3889F7-BD9F-8CF8-A9D2-56E0E9360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/>
              <a:t>Mocktailworkshops</a:t>
            </a:r>
            <a:endParaRPr lang="nl-BE" dirty="0"/>
          </a:p>
          <a:p>
            <a:r>
              <a:rPr lang="nl-BE" dirty="0"/>
              <a:t>Postkaartjes rond drugs</a:t>
            </a:r>
          </a:p>
          <a:p>
            <a:r>
              <a:rPr lang="nl-BE" dirty="0"/>
              <a:t>Groepssessie rookstopbegeleiding</a:t>
            </a:r>
          </a:p>
        </p:txBody>
      </p:sp>
      <p:pic>
        <p:nvPicPr>
          <p:cNvPr id="4" name="Afbeelding 3" descr="Afbeelding met tekst&#10;&#10;Automatisch gegenereerde beschrijving">
            <a:extLst>
              <a:ext uri="{FF2B5EF4-FFF2-40B4-BE49-F238E27FC236}">
                <a16:creationId xmlns:a16="http://schemas.microsoft.com/office/drawing/2014/main" id="{AFC42AAF-65E3-CD57-A92D-3DD47A90A2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865" y="3006130"/>
            <a:ext cx="4691194" cy="330577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2E34AD88-FAFF-61E9-A105-2BD60238C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728696"/>
            <a:ext cx="1238423" cy="24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396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9D80F6E4-A118-3626-3BD7-CE5E79AF13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966" y="623275"/>
            <a:ext cx="3374038" cy="5607882"/>
          </a:xfrm>
          <a:prstGeom prst="rect">
            <a:avLst/>
          </a:prstGeom>
        </p:spPr>
      </p:pic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6029" y="623275"/>
            <a:ext cx="6570797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606D92E-C973-E4F8-A833-2CCBF4142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5659" y="1188637"/>
            <a:ext cx="5642312" cy="1597228"/>
          </a:xfrm>
        </p:spPr>
        <p:txBody>
          <a:bodyPr>
            <a:normAutofit/>
          </a:bodyPr>
          <a:lstStyle/>
          <a:p>
            <a:r>
              <a:rPr lang="nl-BE" sz="5400" dirty="0"/>
              <a:t>Gezonde Werkplek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17C3EE2-8710-FF1C-C2DD-2E9398BBE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5660" y="2998278"/>
            <a:ext cx="4370103" cy="2728198"/>
          </a:xfrm>
        </p:spPr>
        <p:txBody>
          <a:bodyPr anchor="t">
            <a:normAutofit/>
          </a:bodyPr>
          <a:lstStyle/>
          <a:p>
            <a:r>
              <a:rPr lang="nl-BE" sz="2000" dirty="0"/>
              <a:t>Sessies ergonomie &amp; E-</a:t>
            </a:r>
            <a:r>
              <a:rPr lang="nl-BE" sz="2000" dirty="0" err="1"/>
              <a:t>learning</a:t>
            </a:r>
            <a:r>
              <a:rPr lang="nl-BE" sz="2000" dirty="0"/>
              <a:t>: bureaustoel en –tafel op een juiste manier instellen (zowel op kantoor als thuis)</a:t>
            </a:r>
          </a:p>
          <a:p>
            <a:r>
              <a:rPr lang="nl-BE" sz="2000" dirty="0"/>
              <a:t>Implementatie van </a:t>
            </a:r>
            <a:r>
              <a:rPr lang="nl-BE" sz="2000" dirty="0" err="1"/>
              <a:t>Pausit</a:t>
            </a:r>
            <a:endParaRPr lang="nl-BE" sz="2000" dirty="0"/>
          </a:p>
          <a:p>
            <a:pPr lvl="1"/>
            <a:r>
              <a:rPr lang="nl-BE" sz="2000" dirty="0"/>
              <a:t>= pauze-software die je af en toe laat rechtstaan en enkele oefeningen doen</a:t>
            </a:r>
          </a:p>
        </p:txBody>
      </p:sp>
    </p:spTree>
    <p:extLst>
      <p:ext uri="{BB962C8B-B14F-4D97-AF65-F5344CB8AC3E}">
        <p14:creationId xmlns:p14="http://schemas.microsoft.com/office/powerpoint/2010/main" val="509004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361DC183-07AE-409A-AB63-34A0C77B6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90464369-70FA-42AF-948F-80664CA7B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146816"/>
          </a:xfrm>
          <a:prstGeom prst="rect">
            <a:avLst/>
          </a:prstGeom>
          <a:solidFill>
            <a:schemeClr val="bg1">
              <a:lumMod val="85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D0C929-A8E6-3B7B-C2B0-B8E0218D3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646" y="349664"/>
            <a:ext cx="5845571" cy="1638377"/>
          </a:xfrm>
        </p:spPr>
        <p:txBody>
          <a:bodyPr anchor="b">
            <a:normAutofit/>
          </a:bodyPr>
          <a:lstStyle/>
          <a:p>
            <a:r>
              <a:rPr lang="nl-BE" sz="4800"/>
              <a:t>Gezonde Geest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DD85E52-BE4B-32FC-1797-8EEE76028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988" y="2620641"/>
            <a:ext cx="5837750" cy="3023702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nl-BE" sz="2000" dirty="0"/>
              <a:t>Workshops en inspiratiesessies rond </a:t>
            </a:r>
            <a:r>
              <a:rPr lang="nl-BE" sz="2000" dirty="0" err="1"/>
              <a:t>work</a:t>
            </a:r>
            <a:r>
              <a:rPr lang="nl-BE" sz="2000" dirty="0"/>
              <a:t>-life </a:t>
            </a:r>
            <a:r>
              <a:rPr lang="nl-BE" sz="2000" dirty="0" err="1"/>
              <a:t>balance</a:t>
            </a:r>
            <a:r>
              <a:rPr lang="nl-BE" sz="2000" dirty="0"/>
              <a:t> en digitale </a:t>
            </a:r>
            <a:r>
              <a:rPr lang="nl-BE" sz="2000" dirty="0" err="1"/>
              <a:t>detox</a:t>
            </a:r>
            <a:endParaRPr lang="nl-BE" sz="2000" dirty="0"/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A6604B49-AD5C-4590-B051-06C8222E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669568" y="277912"/>
            <a:ext cx="524256" cy="1186339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C552A98-EF7D-4D42-AB69-066B786AB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5447" y="399675"/>
            <a:ext cx="4647368" cy="5809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8564892-FAED-DAAD-9B8E-BA4D09A63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5243" y="627954"/>
            <a:ext cx="3207775" cy="5353373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A648176E-454C-437C-B0FC-9B82FCF32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774185" y="6131892"/>
            <a:ext cx="524256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94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65B5E15-7CB7-139B-8911-BE970E30E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356" y="1188637"/>
            <a:ext cx="9984615" cy="1597228"/>
          </a:xfrm>
        </p:spPr>
        <p:txBody>
          <a:bodyPr>
            <a:normAutofit/>
          </a:bodyPr>
          <a:lstStyle/>
          <a:p>
            <a:r>
              <a:rPr lang="nl-BE" sz="6000"/>
              <a:t>Gezond Bewegen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D111E76-540D-F323-41B5-B854F0A035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6172" y="1498616"/>
            <a:ext cx="2283332" cy="3674501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878D598-DAA1-F273-BF55-0FD96F24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196" y="2593164"/>
            <a:ext cx="5098509" cy="2728198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nl-BE" sz="2000" dirty="0">
                <a:hlinkClick r:id="rId3"/>
              </a:rPr>
              <a:t>Wisselwerken</a:t>
            </a:r>
            <a:endParaRPr lang="nl-BE" sz="2000" dirty="0"/>
          </a:p>
          <a:p>
            <a:pPr>
              <a:lnSpc>
                <a:spcPct val="150000"/>
              </a:lnSpc>
            </a:pPr>
            <a:r>
              <a:rPr lang="nl-BE" sz="2000" dirty="0"/>
              <a:t>Tips &amp; tricks om tijdens een </a:t>
            </a:r>
            <a:r>
              <a:rPr lang="nl-BE" sz="2000" dirty="0" err="1"/>
              <a:t>telewerkdag</a:t>
            </a:r>
            <a:r>
              <a:rPr lang="nl-BE" sz="2000" dirty="0"/>
              <a:t> te bewegen</a:t>
            </a:r>
          </a:p>
          <a:p>
            <a:pPr>
              <a:lnSpc>
                <a:spcPct val="150000"/>
              </a:lnSpc>
            </a:pPr>
            <a:r>
              <a:rPr lang="nl-BE" sz="2000" dirty="0"/>
              <a:t>Sport- en beweegaanbod door studenten </a:t>
            </a:r>
            <a:r>
              <a:rPr lang="nl-BE" sz="2000" dirty="0" err="1"/>
              <a:t>Howest</a:t>
            </a:r>
            <a:r>
              <a:rPr lang="nl-BE" sz="2000" dirty="0"/>
              <a:t> Brugge</a:t>
            </a:r>
          </a:p>
        </p:txBody>
      </p:sp>
    </p:spTree>
    <p:extLst>
      <p:ext uri="{BB962C8B-B14F-4D97-AF65-F5344CB8AC3E}">
        <p14:creationId xmlns:p14="http://schemas.microsoft.com/office/powerpoint/2010/main" val="1693537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C182C5-7703-FFF6-9BAC-0C26BBA2E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Gezonde Voeding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36147A-9980-E5E7-338D-185434FE0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nl-BE" dirty="0"/>
              <a:t>Kookworkshops</a:t>
            </a:r>
          </a:p>
          <a:p>
            <a:pPr>
              <a:lnSpc>
                <a:spcPct val="150000"/>
              </a:lnSpc>
            </a:pPr>
            <a:r>
              <a:rPr lang="nl-BE" dirty="0"/>
              <a:t>Winkelkaroefening</a:t>
            </a:r>
          </a:p>
          <a:p>
            <a:pPr>
              <a:lnSpc>
                <a:spcPct val="150000"/>
              </a:lnSpc>
            </a:pPr>
            <a:r>
              <a:rPr lang="nl-BE" dirty="0"/>
              <a:t>Eindevent: ‘De Langste Tafel’</a:t>
            </a:r>
          </a:p>
          <a:p>
            <a:pPr lvl="1">
              <a:lnSpc>
                <a:spcPct val="150000"/>
              </a:lnSpc>
            </a:pPr>
            <a:r>
              <a:rPr lang="nl-BE" dirty="0"/>
              <a:t>Iedereen brengt eigen lunch mee, daarnaast voorzien wij gezonde lunchalternatieven</a:t>
            </a:r>
          </a:p>
          <a:p>
            <a:pPr lvl="1">
              <a:lnSpc>
                <a:spcPct val="150000"/>
              </a:lnSpc>
            </a:pPr>
            <a:r>
              <a:rPr lang="nl-BE" dirty="0"/>
              <a:t>Zo konden personeelsleden proeven van een gezonde lunch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F3225763-B517-2599-75C9-0B381C596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2900" y="676354"/>
            <a:ext cx="1880614" cy="335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53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FDB135-CBAF-B8B8-99BD-ED2648823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Eindevaluatie project ‘Happy </a:t>
            </a:r>
            <a:r>
              <a:rPr lang="nl-BE" dirty="0" err="1"/>
              <a:t>Healthy</a:t>
            </a:r>
            <a:r>
              <a:rPr lang="nl-BE" dirty="0"/>
              <a:t> </a:t>
            </a:r>
            <a:r>
              <a:rPr lang="nl-BE" dirty="0" err="1"/>
              <a:t>You</a:t>
            </a:r>
            <a:r>
              <a:rPr lang="nl-BE" dirty="0"/>
              <a:t>’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3AA5CCA-B561-BE70-2CC1-4F1ED39F3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nl-BE" dirty="0"/>
              <a:t>Meeste telewerkers werken maximum 2 dagen per week thuis</a:t>
            </a:r>
          </a:p>
          <a:p>
            <a:pPr>
              <a:lnSpc>
                <a:spcPct val="150000"/>
              </a:lnSpc>
            </a:pPr>
            <a:r>
              <a:rPr lang="nl-BE" dirty="0"/>
              <a:t>Telewerken krijgt een score van 8/10 overheen beide organisaties (Stad en OCMW)</a:t>
            </a:r>
          </a:p>
          <a:p>
            <a:pPr>
              <a:lnSpc>
                <a:spcPct val="150000"/>
              </a:lnSpc>
            </a:pPr>
            <a:r>
              <a:rPr lang="nl-BE" dirty="0"/>
              <a:t>93,3% van telewerkers vinden het waardevol indien Stad/OCMW inzet op de gezondheid van de telewerkers</a:t>
            </a:r>
          </a:p>
          <a:p>
            <a:pPr>
              <a:lnSpc>
                <a:spcPct val="150000"/>
              </a:lnSpc>
            </a:pPr>
            <a:r>
              <a:rPr lang="nl-BE" dirty="0"/>
              <a:t>Deelname acties hoogst bij eindevenement (De Langste Tafel) en de pauze-software (</a:t>
            </a:r>
            <a:r>
              <a:rPr lang="nl-BE" dirty="0" err="1"/>
              <a:t>Pausit</a:t>
            </a:r>
            <a:r>
              <a:rPr lang="nl-B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0414765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</Words>
  <Application>Microsoft Office PowerPoint</Application>
  <PresentationFormat>Breedbeeld</PresentationFormat>
  <Paragraphs>32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Kantoorthema</vt:lpstr>
      <vt:lpstr>Happy Healthy You</vt:lpstr>
      <vt:lpstr>Gezondheidsscan</vt:lpstr>
      <vt:lpstr>Gezonde Teamspirit</vt:lpstr>
      <vt:lpstr>Verslaving</vt:lpstr>
      <vt:lpstr>Gezonde Werkplek</vt:lpstr>
      <vt:lpstr>Gezonde Geest</vt:lpstr>
      <vt:lpstr>Gezond Bewegen</vt:lpstr>
      <vt:lpstr>Gezonde Voeding</vt:lpstr>
      <vt:lpstr>Eindevaluatie project ‘Happy Healthy You’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Happy Healthy You</dc:title>
  <dc:creator>Vandenbroucke Lisa</dc:creator>
  <cp:lastModifiedBy>Vandenbroucke Lisa</cp:lastModifiedBy>
  <cp:revision>1</cp:revision>
  <dcterms:created xsi:type="dcterms:W3CDTF">2023-03-06T09:15:47Z</dcterms:created>
  <dcterms:modified xsi:type="dcterms:W3CDTF">2023-03-09T10:10:21Z</dcterms:modified>
</cp:coreProperties>
</file>