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88" r:id="rId3"/>
    <p:sldId id="287" r:id="rId4"/>
    <p:sldId id="276" r:id="rId5"/>
    <p:sldId id="280" r:id="rId6"/>
    <p:sldId id="286" r:id="rId7"/>
    <p:sldId id="275" r:id="rId8"/>
    <p:sldId id="277" r:id="rId9"/>
    <p:sldId id="279" r:id="rId10"/>
    <p:sldId id="278" r:id="rId11"/>
    <p:sldId id="282" r:id="rId12"/>
    <p:sldId id="284" r:id="rId13"/>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2121"/>
    <a:srgbClr val="EE3310"/>
    <a:srgbClr val="2121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0" autoAdjust="0"/>
    <p:restoredTop sz="94696"/>
  </p:normalViewPr>
  <p:slideViewPr>
    <p:cSldViewPr snapToGrid="0">
      <p:cViewPr varScale="1">
        <p:scale>
          <a:sx n="93" d="100"/>
          <a:sy n="93" d="100"/>
        </p:scale>
        <p:origin x="808" y="20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21" Type="http://schemas.openxmlformats.org/officeDocument/2006/relationships/customXml" Target="../customXml/item3.xml"/><Relationship Id="rId12" Type="http://schemas.openxmlformats.org/officeDocument/2006/relationships/slide" Target="slides/slide11.xml"/><Relationship Id="rId17" Type="http://schemas.openxmlformats.org/officeDocument/2006/relationships/theme" Target="theme/theme1.xml"/><Relationship Id="rId7" Type="http://schemas.openxmlformats.org/officeDocument/2006/relationships/slide" Target="slides/slide6.xml"/><Relationship Id="rId16" Type="http://schemas.openxmlformats.org/officeDocument/2006/relationships/viewProps" Target="viewProps.xml"/><Relationship Id="rId2" Type="http://schemas.openxmlformats.org/officeDocument/2006/relationships/slide" Target="slides/slide1.xml"/><Relationship Id="rId20" Type="http://schemas.openxmlformats.org/officeDocument/2006/relationships/customXml" Target="../customXml/item2.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customXml" Target="../customXml/item1.xml"/><Relationship Id="rId1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22" Type="http://schemas.openxmlformats.org/officeDocument/2006/relationships/customXml" Target="../customXml/item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D220AE-CBB0-44C5-AEA8-9AD47DE8D4C8}" type="datetimeFigureOut">
              <a:rPr lang="nl-BE" smtClean="0"/>
              <a:t>16/10/16</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983B67-2177-433A-B391-63CC167034FC}" type="slidenum">
              <a:rPr lang="nl-BE" smtClean="0"/>
              <a:t>‹nr.›</a:t>
            </a:fld>
            <a:endParaRPr lang="nl-BE"/>
          </a:p>
        </p:txBody>
      </p:sp>
    </p:spTree>
    <p:extLst>
      <p:ext uri="{BB962C8B-B14F-4D97-AF65-F5344CB8AC3E}">
        <p14:creationId xmlns:p14="http://schemas.microsoft.com/office/powerpoint/2010/main" val="2136594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Moeilijkheid</a:t>
            </a:r>
            <a:r>
              <a:rPr lang="nl-NL" baseline="0" dirty="0" smtClean="0"/>
              <a:t> bij het laatste is het gebrek aan discussie of debat hierover, dus ook effect op professionele identiteit van medewerkers in de organisatie: opvolging van regelgeving of </a:t>
            </a:r>
            <a:r>
              <a:rPr lang="nl-NL" baseline="0" dirty="0" err="1" smtClean="0"/>
              <a:t>faciliator</a:t>
            </a:r>
            <a:r>
              <a:rPr lang="nl-NL" baseline="0" dirty="0" smtClean="0"/>
              <a:t> van participatieprocessen waarbij de burger zoveel als mogelijk opnieuw zelf verantwoordelijkheid opneemt. Voorbeelden: </a:t>
            </a:r>
            <a:r>
              <a:rPr lang="nl-NL" baseline="0" dirty="0" err="1" smtClean="0"/>
              <a:t>uber</a:t>
            </a:r>
            <a:r>
              <a:rPr lang="nl-NL" baseline="0" dirty="0" smtClean="0"/>
              <a:t>, </a:t>
            </a:r>
            <a:r>
              <a:rPr lang="nl-NL" baseline="0" dirty="0" err="1" smtClean="0"/>
              <a:t>airbnb</a:t>
            </a:r>
            <a:r>
              <a:rPr lang="nl-NL" baseline="0" dirty="0" smtClean="0"/>
              <a:t>, </a:t>
            </a:r>
            <a:r>
              <a:rPr lang="mr-IN" baseline="0" dirty="0" smtClean="0"/>
              <a:t>…</a:t>
            </a:r>
            <a:r>
              <a:rPr lang="nl-BE" baseline="0" dirty="0" smtClean="0"/>
              <a:t> smart cities laten burgers door informatie die online beschikbaar is mee beleid bepalen inzake mobiliteit</a:t>
            </a:r>
            <a:r>
              <a:rPr lang="mr-IN" baseline="0" dirty="0" smtClean="0"/>
              <a:t>…</a:t>
            </a:r>
            <a:endParaRPr lang="nl-NL" dirty="0"/>
          </a:p>
        </p:txBody>
      </p:sp>
      <p:sp>
        <p:nvSpPr>
          <p:cNvPr id="4" name="Tijdelijke aanduiding voor dianummer 3"/>
          <p:cNvSpPr>
            <a:spLocks noGrp="1"/>
          </p:cNvSpPr>
          <p:nvPr>
            <p:ph type="sldNum" sz="quarter" idx="10"/>
          </p:nvPr>
        </p:nvSpPr>
        <p:spPr/>
        <p:txBody>
          <a:bodyPr/>
          <a:lstStyle/>
          <a:p>
            <a:fld id="{28983B67-2177-433A-B391-63CC167034FC}" type="slidenum">
              <a:rPr lang="nl-BE" smtClean="0"/>
              <a:t>4</a:t>
            </a:fld>
            <a:endParaRPr lang="nl-BE"/>
          </a:p>
        </p:txBody>
      </p:sp>
    </p:spTree>
    <p:extLst>
      <p:ext uri="{BB962C8B-B14F-4D97-AF65-F5344CB8AC3E}">
        <p14:creationId xmlns:p14="http://schemas.microsoft.com/office/powerpoint/2010/main" val="2104059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el 9"/>
          <p:cNvSpPr>
            <a:spLocks noGrp="1"/>
          </p:cNvSpPr>
          <p:nvPr>
            <p:ph type="title"/>
          </p:nvPr>
        </p:nvSpPr>
        <p:spPr>
          <a:xfrm>
            <a:off x="838200" y="93306"/>
            <a:ext cx="8800322" cy="1427584"/>
          </a:xfrm>
        </p:spPr>
        <p:txBody>
          <a:bodyPr>
            <a:normAutofit/>
          </a:bodyPr>
          <a:lstStyle>
            <a:lvl1pPr algn="r">
              <a:defRPr sz="6000">
                <a:solidFill>
                  <a:srgbClr val="212121"/>
                </a:solidFill>
                <a:latin typeface="Verdana" panose="020B0604030504040204" pitchFamily="34" charset="0"/>
                <a:ea typeface="Verdana" panose="020B0604030504040204" pitchFamily="34" charset="0"/>
                <a:cs typeface="Verdana" panose="020B0604030504040204" pitchFamily="34" charset="0"/>
              </a:defRPr>
            </a:lvl1pPr>
          </a:lstStyle>
          <a:p>
            <a:r>
              <a:rPr lang="nl-NL" smtClean="0"/>
              <a:t>Klik om de stijl te bewerken</a:t>
            </a:r>
            <a:endParaRPr lang="nl-BE" dirty="0"/>
          </a:p>
        </p:txBody>
      </p:sp>
      <p:sp>
        <p:nvSpPr>
          <p:cNvPr id="7" name="Titel 9"/>
          <p:cNvSpPr txBox="1">
            <a:spLocks/>
          </p:cNvSpPr>
          <p:nvPr userDrawn="1"/>
        </p:nvSpPr>
        <p:spPr>
          <a:xfrm>
            <a:off x="838200" y="5338119"/>
            <a:ext cx="8800322" cy="1519881"/>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6000" kern="1200">
                <a:solidFill>
                  <a:srgbClr val="212121"/>
                </a:solidFill>
                <a:latin typeface="Verdana" panose="020B0604030504040204" pitchFamily="34" charset="0"/>
                <a:ea typeface="Verdana" panose="020B0604030504040204" pitchFamily="34" charset="0"/>
                <a:cs typeface="Verdana" panose="020B0604030504040204" pitchFamily="34" charset="0"/>
              </a:defRPr>
            </a:lvl1pPr>
          </a:lstStyle>
          <a:p>
            <a:endParaRPr lang="nl-BE" sz="2400" dirty="0"/>
          </a:p>
        </p:txBody>
      </p:sp>
      <p:sp>
        <p:nvSpPr>
          <p:cNvPr id="6" name="Tijdelijke aanduiding voor tekst 5"/>
          <p:cNvSpPr>
            <a:spLocks noGrp="1"/>
          </p:cNvSpPr>
          <p:nvPr>
            <p:ph type="body" sz="quarter" idx="10" hasCustomPrompt="1"/>
          </p:nvPr>
        </p:nvSpPr>
        <p:spPr>
          <a:xfrm>
            <a:off x="838200" y="5338119"/>
            <a:ext cx="8800322" cy="1519881"/>
          </a:xfrm>
        </p:spPr>
        <p:txBody>
          <a:bodyPr anchor="ctr">
            <a:normAutofit/>
          </a:bodyPr>
          <a:lstStyle>
            <a:lvl1pPr marL="0" indent="0" algn="r">
              <a:buNone/>
              <a:defRPr sz="2400">
                <a:solidFill>
                  <a:srgbClr val="212121"/>
                </a:solidFill>
                <a:latin typeface="Verdana" panose="020B0604030504040204" pitchFamily="34" charset="0"/>
                <a:ea typeface="Verdana" panose="020B0604030504040204" pitchFamily="34" charset="0"/>
                <a:cs typeface="Verdana" panose="020B0604030504040204" pitchFamily="34" charset="0"/>
              </a:defRPr>
            </a:lvl1pPr>
          </a:lstStyle>
          <a:p>
            <a:pPr lvl="0"/>
            <a:r>
              <a:rPr lang="nl-BE" dirty="0" smtClean="0"/>
              <a:t>Titel . Naam Spreker</a:t>
            </a:r>
            <a:endParaRPr lang="nl-BE" dirty="0"/>
          </a:p>
        </p:txBody>
      </p:sp>
    </p:spTree>
    <p:extLst>
      <p:ext uri="{BB962C8B-B14F-4D97-AF65-F5344CB8AC3E}">
        <p14:creationId xmlns:p14="http://schemas.microsoft.com/office/powerpoint/2010/main" val="8999578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oud met bijsch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solidFill>
                  <a:srgbClr val="EE3310"/>
                </a:solidFill>
                <a:latin typeface="Verdana" panose="020B0604030504040204" pitchFamily="34" charset="0"/>
                <a:ea typeface="Verdana" panose="020B0604030504040204" pitchFamily="34" charset="0"/>
                <a:cs typeface="Verdana" panose="020B0604030504040204" pitchFamily="34" charset="0"/>
              </a:defRPr>
            </a:lvl1pPr>
          </a:lstStyle>
          <a:p>
            <a:r>
              <a:rPr lang="nl-NL" smtClean="0"/>
              <a:t>Klik om de stijl te bewerken</a:t>
            </a:r>
            <a:endParaRPr lang="nl-BE" dirty="0"/>
          </a:p>
        </p:txBody>
      </p:sp>
      <p:sp>
        <p:nvSpPr>
          <p:cNvPr id="3" name="Tijdelijke aanduiding voor inhoud 2"/>
          <p:cNvSpPr>
            <a:spLocks noGrp="1"/>
          </p:cNvSpPr>
          <p:nvPr>
            <p:ph idx="1"/>
          </p:nvPr>
        </p:nvSpPr>
        <p:spPr>
          <a:xfrm>
            <a:off x="5183188" y="987425"/>
            <a:ext cx="6172200" cy="4741571"/>
          </a:xfrm>
        </p:spPr>
        <p:txBody>
          <a:bodyPr/>
          <a:lstStyle>
            <a:lvl1pPr>
              <a:defRPr sz="3200">
                <a:solidFill>
                  <a:srgbClr val="212121"/>
                </a:solidFill>
                <a:latin typeface="Verdana" panose="020B0604030504040204" pitchFamily="34" charset="0"/>
                <a:ea typeface="Verdana" panose="020B0604030504040204" pitchFamily="34" charset="0"/>
                <a:cs typeface="Verdana" panose="020B0604030504040204" pitchFamily="34" charset="0"/>
              </a:defRPr>
            </a:lvl1pPr>
            <a:lvl2pPr>
              <a:defRPr sz="2800">
                <a:solidFill>
                  <a:srgbClr val="212121"/>
                </a:solidFill>
                <a:latin typeface="Verdana" panose="020B0604030504040204" pitchFamily="34" charset="0"/>
                <a:ea typeface="Verdana" panose="020B0604030504040204" pitchFamily="34" charset="0"/>
                <a:cs typeface="Verdana" panose="020B0604030504040204" pitchFamily="34" charset="0"/>
              </a:defRPr>
            </a:lvl2pPr>
            <a:lvl3pPr>
              <a:defRPr sz="2400">
                <a:solidFill>
                  <a:srgbClr val="212121"/>
                </a:solidFill>
                <a:latin typeface="Verdana" panose="020B0604030504040204" pitchFamily="34" charset="0"/>
                <a:ea typeface="Verdana" panose="020B0604030504040204" pitchFamily="34" charset="0"/>
                <a:cs typeface="Verdana" panose="020B0604030504040204" pitchFamily="34" charset="0"/>
              </a:defRPr>
            </a:lvl3pPr>
            <a:lvl4pPr>
              <a:defRPr sz="2000">
                <a:solidFill>
                  <a:srgbClr val="212121"/>
                </a:solidFill>
                <a:latin typeface="Verdana" panose="020B0604030504040204" pitchFamily="34" charset="0"/>
                <a:ea typeface="Verdana" panose="020B0604030504040204" pitchFamily="34" charset="0"/>
                <a:cs typeface="Verdana" panose="020B0604030504040204" pitchFamily="34" charset="0"/>
              </a:defRPr>
            </a:lvl4pPr>
            <a:lvl5pPr>
              <a:defRPr sz="2000">
                <a:solidFill>
                  <a:srgbClr val="212121"/>
                </a:solidFill>
                <a:latin typeface="Verdana" panose="020B0604030504040204" pitchFamily="34" charset="0"/>
                <a:ea typeface="Verdana" panose="020B0604030504040204" pitchFamily="34" charset="0"/>
                <a:cs typeface="Verdana" panose="020B0604030504040204" pitchFamily="34" charset="0"/>
              </a:defRPr>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839788" y="2057400"/>
            <a:ext cx="3932237" cy="3671596"/>
          </a:xfrm>
        </p:spPr>
        <p:txBody>
          <a:bodyPr/>
          <a:lstStyle>
            <a:lvl1pPr marL="0" indent="0">
              <a:buNone/>
              <a:defRPr sz="1600">
                <a:solidFill>
                  <a:srgbClr val="21212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6" name="Tijdelijke aanduiding voor tekst 5"/>
          <p:cNvSpPr>
            <a:spLocks noGrp="1"/>
          </p:cNvSpPr>
          <p:nvPr>
            <p:ph type="body" sz="quarter" idx="10" hasCustomPrompt="1"/>
          </p:nvPr>
        </p:nvSpPr>
        <p:spPr>
          <a:xfrm>
            <a:off x="838200" y="5906277"/>
            <a:ext cx="10515600" cy="951723"/>
          </a:xfrm>
        </p:spPr>
        <p:txBody>
          <a:bodyPr anchor="ctr">
            <a:normAutofit/>
          </a:bodyPr>
          <a:lstStyle>
            <a:lvl1pPr marL="0" indent="0" algn="r">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nl-BE" dirty="0" smtClean="0"/>
              <a:t>Titel . Naam Spreker</a:t>
            </a:r>
            <a:endParaRPr lang="nl-BE" dirty="0"/>
          </a:p>
        </p:txBody>
      </p:sp>
    </p:spTree>
    <p:extLst>
      <p:ext uri="{BB962C8B-B14F-4D97-AF65-F5344CB8AC3E}">
        <p14:creationId xmlns:p14="http://schemas.microsoft.com/office/powerpoint/2010/main" val="2159842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fbeelding met bijsch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afbeelding 2"/>
          <p:cNvSpPr>
            <a:spLocks noGrp="1"/>
          </p:cNvSpPr>
          <p:nvPr>
            <p:ph type="pic" idx="1"/>
          </p:nvPr>
        </p:nvSpPr>
        <p:spPr>
          <a:xfrm>
            <a:off x="5183188" y="987425"/>
            <a:ext cx="6172200" cy="4741571"/>
          </a:xfrm>
        </p:spPr>
        <p:txBody>
          <a:bodyPr/>
          <a:lstStyle>
            <a:lvl1pPr marL="0" indent="0">
              <a:buNone/>
              <a:defRPr sz="3200">
                <a:solidFill>
                  <a:srgbClr val="21212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BE" dirty="0"/>
          </a:p>
        </p:txBody>
      </p:sp>
      <p:sp>
        <p:nvSpPr>
          <p:cNvPr id="9" name="Titel 1"/>
          <p:cNvSpPr>
            <a:spLocks noGrp="1"/>
          </p:cNvSpPr>
          <p:nvPr>
            <p:ph type="title"/>
          </p:nvPr>
        </p:nvSpPr>
        <p:spPr>
          <a:xfrm>
            <a:off x="839788" y="457200"/>
            <a:ext cx="3932237" cy="1600200"/>
          </a:xfrm>
        </p:spPr>
        <p:txBody>
          <a:bodyPr anchor="b"/>
          <a:lstStyle>
            <a:lvl1pPr>
              <a:defRPr sz="3200">
                <a:solidFill>
                  <a:srgbClr val="EE3310"/>
                </a:solidFill>
                <a:latin typeface="Verdana" panose="020B0604030504040204" pitchFamily="34" charset="0"/>
                <a:ea typeface="Verdana" panose="020B0604030504040204" pitchFamily="34" charset="0"/>
                <a:cs typeface="Verdana" panose="020B0604030504040204" pitchFamily="34" charset="0"/>
              </a:defRPr>
            </a:lvl1pPr>
          </a:lstStyle>
          <a:p>
            <a:r>
              <a:rPr lang="nl-NL" smtClean="0"/>
              <a:t>Klik om de stijl te bewerken</a:t>
            </a:r>
            <a:endParaRPr lang="nl-BE" dirty="0"/>
          </a:p>
        </p:txBody>
      </p:sp>
      <p:sp>
        <p:nvSpPr>
          <p:cNvPr id="10" name="Tijdelijke aanduiding voor tekst 3"/>
          <p:cNvSpPr>
            <a:spLocks noGrp="1"/>
          </p:cNvSpPr>
          <p:nvPr>
            <p:ph type="body" sz="half" idx="2"/>
          </p:nvPr>
        </p:nvSpPr>
        <p:spPr>
          <a:xfrm>
            <a:off x="839788" y="2057400"/>
            <a:ext cx="3932237" cy="3671596"/>
          </a:xfrm>
        </p:spPr>
        <p:txBody>
          <a:bodyPr/>
          <a:lstStyle>
            <a:lvl1pPr marL="0" indent="0">
              <a:buNone/>
              <a:defRPr sz="1600">
                <a:solidFill>
                  <a:srgbClr val="21212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6" name="Tijdelijke aanduiding voor tekst 5"/>
          <p:cNvSpPr>
            <a:spLocks noGrp="1"/>
          </p:cNvSpPr>
          <p:nvPr>
            <p:ph type="body" sz="quarter" idx="10" hasCustomPrompt="1"/>
          </p:nvPr>
        </p:nvSpPr>
        <p:spPr>
          <a:xfrm>
            <a:off x="838200" y="5906277"/>
            <a:ext cx="10515600" cy="951723"/>
          </a:xfrm>
        </p:spPr>
        <p:txBody>
          <a:bodyPr anchor="ctr">
            <a:normAutofit/>
          </a:bodyPr>
          <a:lstStyle>
            <a:lvl1pPr marL="0" indent="0" algn="r">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nl-BE" dirty="0" smtClean="0"/>
              <a:t>Titel . Naam Spreker</a:t>
            </a:r>
            <a:endParaRPr lang="nl-BE" dirty="0"/>
          </a:p>
        </p:txBody>
      </p:sp>
    </p:spTree>
    <p:extLst>
      <p:ext uri="{BB962C8B-B14F-4D97-AF65-F5344CB8AC3E}">
        <p14:creationId xmlns:p14="http://schemas.microsoft.com/office/powerpoint/2010/main" val="5823370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1025136"/>
          </a:xfrm>
        </p:spPr>
        <p:txBody>
          <a:bodyPr/>
          <a:lstStyle>
            <a:lvl1pPr>
              <a:defRPr>
                <a:solidFill>
                  <a:srgbClr val="EE3310"/>
                </a:solidFill>
                <a:latin typeface="Verdana" panose="020B0604030504040204" pitchFamily="34" charset="0"/>
                <a:ea typeface="Verdana" panose="020B0604030504040204" pitchFamily="34" charset="0"/>
                <a:cs typeface="Verdana" panose="020B0604030504040204" pitchFamily="34" charset="0"/>
              </a:defRPr>
            </a:lvl1pPr>
          </a:lstStyle>
          <a:p>
            <a:r>
              <a:rPr lang="nl-NL" smtClean="0"/>
              <a:t>Klik om de stijl te bewerken</a:t>
            </a:r>
            <a:endParaRPr lang="nl-BE" dirty="0"/>
          </a:p>
        </p:txBody>
      </p:sp>
      <p:sp>
        <p:nvSpPr>
          <p:cNvPr id="3" name="Tijdelijke aanduiding voor inhoud 2"/>
          <p:cNvSpPr>
            <a:spLocks noGrp="1"/>
          </p:cNvSpPr>
          <p:nvPr>
            <p:ph idx="1"/>
          </p:nvPr>
        </p:nvSpPr>
        <p:spPr>
          <a:xfrm>
            <a:off x="838200" y="1539551"/>
            <a:ext cx="10515600" cy="4217437"/>
          </a:xfrm>
        </p:spPr>
        <p:txBody>
          <a:bodyPr/>
          <a:lstStyle>
            <a:lvl1pPr>
              <a:defRPr>
                <a:solidFill>
                  <a:srgbClr val="212121"/>
                </a:solidFill>
                <a:latin typeface="Verdana" panose="020B0604030504040204" pitchFamily="34" charset="0"/>
                <a:ea typeface="Verdana" panose="020B0604030504040204" pitchFamily="34" charset="0"/>
                <a:cs typeface="Verdana" panose="020B0604030504040204" pitchFamily="34" charset="0"/>
              </a:defRPr>
            </a:lvl1pPr>
            <a:lvl2pPr>
              <a:defRPr>
                <a:solidFill>
                  <a:srgbClr val="212121"/>
                </a:solidFill>
                <a:latin typeface="Verdana" panose="020B0604030504040204" pitchFamily="34" charset="0"/>
                <a:ea typeface="Verdana" panose="020B0604030504040204" pitchFamily="34" charset="0"/>
                <a:cs typeface="Verdana" panose="020B0604030504040204" pitchFamily="34" charset="0"/>
              </a:defRPr>
            </a:lvl2pPr>
            <a:lvl3pPr>
              <a:defRPr>
                <a:solidFill>
                  <a:srgbClr val="212121"/>
                </a:solidFill>
                <a:latin typeface="Verdana" panose="020B0604030504040204" pitchFamily="34" charset="0"/>
                <a:ea typeface="Verdana" panose="020B0604030504040204" pitchFamily="34" charset="0"/>
                <a:cs typeface="Verdana" panose="020B0604030504040204" pitchFamily="34" charset="0"/>
              </a:defRPr>
            </a:lvl3pPr>
            <a:lvl4pPr>
              <a:defRPr>
                <a:solidFill>
                  <a:srgbClr val="212121"/>
                </a:solidFill>
                <a:latin typeface="Verdana" panose="020B0604030504040204" pitchFamily="34" charset="0"/>
                <a:ea typeface="Verdana" panose="020B0604030504040204" pitchFamily="34" charset="0"/>
                <a:cs typeface="Verdana" panose="020B0604030504040204" pitchFamily="34" charset="0"/>
              </a:defRPr>
            </a:lvl4pPr>
            <a:lvl5pPr>
              <a:defRPr>
                <a:solidFill>
                  <a:srgbClr val="212121"/>
                </a:solidFill>
                <a:latin typeface="Verdana" panose="020B0604030504040204" pitchFamily="34" charset="0"/>
                <a:ea typeface="Verdana" panose="020B0604030504040204" pitchFamily="34" charset="0"/>
                <a:cs typeface="Verdana" panose="020B0604030504040204"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6" name="Tijdelijke aanduiding voor tekst 5"/>
          <p:cNvSpPr>
            <a:spLocks noGrp="1"/>
          </p:cNvSpPr>
          <p:nvPr>
            <p:ph type="body" sz="quarter" idx="10" hasCustomPrompt="1"/>
          </p:nvPr>
        </p:nvSpPr>
        <p:spPr>
          <a:xfrm>
            <a:off x="838200" y="5906277"/>
            <a:ext cx="10515600" cy="951723"/>
          </a:xfrm>
        </p:spPr>
        <p:txBody>
          <a:bodyPr anchor="ctr">
            <a:normAutofit/>
          </a:bodyPr>
          <a:lstStyle>
            <a:lvl1pPr marL="0" indent="0" algn="r">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nl-BE" dirty="0" smtClean="0"/>
              <a:t>Titel . Naam Spreker</a:t>
            </a:r>
            <a:endParaRPr lang="nl-BE" dirty="0"/>
          </a:p>
        </p:txBody>
      </p:sp>
    </p:spTree>
    <p:extLst>
      <p:ext uri="{BB962C8B-B14F-4D97-AF65-F5344CB8AC3E}">
        <p14:creationId xmlns:p14="http://schemas.microsoft.com/office/powerpoint/2010/main" val="3221601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oud van twe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838200" y="1530221"/>
            <a:ext cx="5181600" cy="4208106"/>
          </a:xfrm>
        </p:spPr>
        <p:txBody>
          <a:bodyPr/>
          <a:lstStyle>
            <a:lvl1pPr>
              <a:defRPr>
                <a:solidFill>
                  <a:srgbClr val="212121"/>
                </a:solidFill>
                <a:latin typeface="Verdana" panose="020B0604030504040204" pitchFamily="34" charset="0"/>
                <a:ea typeface="Verdana" panose="020B0604030504040204" pitchFamily="34" charset="0"/>
                <a:cs typeface="Verdana" panose="020B0604030504040204" pitchFamily="34" charset="0"/>
              </a:defRPr>
            </a:lvl1pPr>
            <a:lvl2pPr>
              <a:defRPr>
                <a:solidFill>
                  <a:srgbClr val="212121"/>
                </a:solidFill>
                <a:latin typeface="Verdana" panose="020B0604030504040204" pitchFamily="34" charset="0"/>
                <a:ea typeface="Verdana" panose="020B0604030504040204" pitchFamily="34" charset="0"/>
                <a:cs typeface="Verdana" panose="020B0604030504040204" pitchFamily="34" charset="0"/>
              </a:defRPr>
            </a:lvl2pPr>
            <a:lvl3pPr>
              <a:defRPr>
                <a:solidFill>
                  <a:srgbClr val="212121"/>
                </a:solidFill>
                <a:latin typeface="Verdana" panose="020B0604030504040204" pitchFamily="34" charset="0"/>
                <a:ea typeface="Verdana" panose="020B0604030504040204" pitchFamily="34" charset="0"/>
                <a:cs typeface="Verdana" panose="020B0604030504040204" pitchFamily="34" charset="0"/>
              </a:defRPr>
            </a:lvl3pPr>
            <a:lvl4pPr>
              <a:defRPr>
                <a:solidFill>
                  <a:srgbClr val="212121"/>
                </a:solidFill>
                <a:latin typeface="Verdana" panose="020B0604030504040204" pitchFamily="34" charset="0"/>
                <a:ea typeface="Verdana" panose="020B0604030504040204" pitchFamily="34" charset="0"/>
                <a:cs typeface="Verdana" panose="020B0604030504040204" pitchFamily="34" charset="0"/>
              </a:defRPr>
            </a:lvl4pPr>
            <a:lvl5pPr>
              <a:defRPr>
                <a:solidFill>
                  <a:srgbClr val="212121"/>
                </a:solidFill>
                <a:latin typeface="Verdana" panose="020B0604030504040204" pitchFamily="34" charset="0"/>
                <a:ea typeface="Verdana" panose="020B0604030504040204" pitchFamily="34" charset="0"/>
                <a:cs typeface="Verdana" panose="020B0604030504040204"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4" name="Tijdelijke aanduiding voor inhoud 3"/>
          <p:cNvSpPr>
            <a:spLocks noGrp="1"/>
          </p:cNvSpPr>
          <p:nvPr>
            <p:ph sz="half" idx="2"/>
          </p:nvPr>
        </p:nvSpPr>
        <p:spPr>
          <a:xfrm>
            <a:off x="6172200" y="1530221"/>
            <a:ext cx="5181600" cy="4208106"/>
          </a:xfrm>
        </p:spPr>
        <p:txBody>
          <a:bodyPr/>
          <a:lstStyle>
            <a:lvl1pPr>
              <a:defRPr>
                <a:solidFill>
                  <a:srgbClr val="212121"/>
                </a:solidFill>
                <a:latin typeface="Verdana" panose="020B0604030504040204" pitchFamily="34" charset="0"/>
                <a:ea typeface="Verdana" panose="020B0604030504040204" pitchFamily="34" charset="0"/>
                <a:cs typeface="Verdana" panose="020B0604030504040204" pitchFamily="34" charset="0"/>
              </a:defRPr>
            </a:lvl1pPr>
            <a:lvl2pPr>
              <a:defRPr>
                <a:solidFill>
                  <a:srgbClr val="212121"/>
                </a:solidFill>
                <a:latin typeface="Verdana" panose="020B0604030504040204" pitchFamily="34" charset="0"/>
                <a:ea typeface="Verdana" panose="020B0604030504040204" pitchFamily="34" charset="0"/>
                <a:cs typeface="Verdana" panose="020B0604030504040204" pitchFamily="34" charset="0"/>
              </a:defRPr>
            </a:lvl2pPr>
            <a:lvl3pPr>
              <a:defRPr>
                <a:solidFill>
                  <a:srgbClr val="212121"/>
                </a:solidFill>
                <a:latin typeface="Verdana" panose="020B0604030504040204" pitchFamily="34" charset="0"/>
                <a:ea typeface="Verdana" panose="020B0604030504040204" pitchFamily="34" charset="0"/>
                <a:cs typeface="Verdana" panose="020B0604030504040204" pitchFamily="34" charset="0"/>
              </a:defRPr>
            </a:lvl3pPr>
            <a:lvl4pPr>
              <a:defRPr>
                <a:solidFill>
                  <a:srgbClr val="212121"/>
                </a:solidFill>
                <a:latin typeface="Verdana" panose="020B0604030504040204" pitchFamily="34" charset="0"/>
                <a:ea typeface="Verdana" panose="020B0604030504040204" pitchFamily="34" charset="0"/>
                <a:cs typeface="Verdana" panose="020B0604030504040204" pitchFamily="34" charset="0"/>
              </a:defRPr>
            </a:lvl4pPr>
            <a:lvl5pPr>
              <a:defRPr>
                <a:solidFill>
                  <a:srgbClr val="212121"/>
                </a:solidFill>
                <a:latin typeface="Verdana" panose="020B0604030504040204" pitchFamily="34" charset="0"/>
                <a:ea typeface="Verdana" panose="020B0604030504040204" pitchFamily="34" charset="0"/>
                <a:cs typeface="Verdana" panose="020B0604030504040204"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10" name="Titel 1"/>
          <p:cNvSpPr>
            <a:spLocks noGrp="1"/>
          </p:cNvSpPr>
          <p:nvPr>
            <p:ph type="title"/>
          </p:nvPr>
        </p:nvSpPr>
        <p:spPr>
          <a:xfrm>
            <a:off x="838200" y="365126"/>
            <a:ext cx="10515600" cy="1025136"/>
          </a:xfrm>
        </p:spPr>
        <p:txBody>
          <a:bodyPr/>
          <a:lstStyle>
            <a:lvl1pPr>
              <a:defRPr>
                <a:solidFill>
                  <a:srgbClr val="EE3310"/>
                </a:solidFill>
                <a:latin typeface="Verdana" panose="020B0604030504040204" pitchFamily="34" charset="0"/>
                <a:ea typeface="Verdana" panose="020B0604030504040204" pitchFamily="34" charset="0"/>
                <a:cs typeface="Verdana" panose="020B0604030504040204" pitchFamily="34" charset="0"/>
              </a:defRPr>
            </a:lvl1pPr>
          </a:lstStyle>
          <a:p>
            <a:r>
              <a:rPr lang="nl-NL" smtClean="0"/>
              <a:t>Klik om de stijl te bewerken</a:t>
            </a:r>
            <a:endParaRPr lang="nl-BE" dirty="0"/>
          </a:p>
        </p:txBody>
      </p:sp>
      <p:sp>
        <p:nvSpPr>
          <p:cNvPr id="7" name="Tijdelijke aanduiding voor tekst 5"/>
          <p:cNvSpPr>
            <a:spLocks noGrp="1"/>
          </p:cNvSpPr>
          <p:nvPr>
            <p:ph type="body" sz="quarter" idx="10" hasCustomPrompt="1"/>
          </p:nvPr>
        </p:nvSpPr>
        <p:spPr>
          <a:xfrm>
            <a:off x="838200" y="5906277"/>
            <a:ext cx="10515600" cy="951723"/>
          </a:xfrm>
        </p:spPr>
        <p:txBody>
          <a:bodyPr anchor="ctr">
            <a:normAutofit/>
          </a:bodyPr>
          <a:lstStyle>
            <a:lvl1pPr marL="0" indent="0" algn="r">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nl-BE" dirty="0" smtClean="0"/>
              <a:t>Titel . Naam Spreker</a:t>
            </a:r>
            <a:endParaRPr lang="nl-BE" dirty="0"/>
          </a:p>
        </p:txBody>
      </p:sp>
    </p:spTree>
    <p:extLst>
      <p:ext uri="{BB962C8B-B14F-4D97-AF65-F5344CB8AC3E}">
        <p14:creationId xmlns:p14="http://schemas.microsoft.com/office/powerpoint/2010/main" val="2402607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gelijk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839788" y="1390262"/>
            <a:ext cx="5157787" cy="793101"/>
          </a:xfrm>
        </p:spPr>
        <p:txBody>
          <a:bodyPr anchor="b"/>
          <a:lstStyle>
            <a:lvl1pPr marL="0" indent="0">
              <a:buNone/>
              <a:defRPr sz="2400" b="1">
                <a:solidFill>
                  <a:srgbClr val="21212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183363"/>
            <a:ext cx="5157787" cy="3554964"/>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6172200" y="1390262"/>
            <a:ext cx="5183188" cy="793101"/>
          </a:xfrm>
        </p:spPr>
        <p:txBody>
          <a:bodyPr anchor="b"/>
          <a:lstStyle>
            <a:lvl1pPr marL="0" indent="0">
              <a:buNone/>
              <a:defRPr sz="2400" b="1">
                <a:solidFill>
                  <a:srgbClr val="21212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183363"/>
            <a:ext cx="5183188" cy="3554964"/>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11" name="Titel 1"/>
          <p:cNvSpPr>
            <a:spLocks noGrp="1"/>
          </p:cNvSpPr>
          <p:nvPr>
            <p:ph type="title"/>
          </p:nvPr>
        </p:nvSpPr>
        <p:spPr>
          <a:xfrm>
            <a:off x="838200" y="365126"/>
            <a:ext cx="10515600" cy="1025136"/>
          </a:xfrm>
        </p:spPr>
        <p:txBody>
          <a:bodyPr/>
          <a:lstStyle>
            <a:lvl1pPr>
              <a:defRPr>
                <a:solidFill>
                  <a:srgbClr val="EE3310"/>
                </a:solidFill>
                <a:latin typeface="Verdana" panose="020B0604030504040204" pitchFamily="34" charset="0"/>
                <a:ea typeface="Verdana" panose="020B0604030504040204" pitchFamily="34" charset="0"/>
                <a:cs typeface="Verdana" panose="020B0604030504040204" pitchFamily="34" charset="0"/>
              </a:defRPr>
            </a:lvl1pPr>
          </a:lstStyle>
          <a:p>
            <a:r>
              <a:rPr lang="nl-NL" smtClean="0"/>
              <a:t>Klik om de stijl te bewerken</a:t>
            </a:r>
            <a:endParaRPr lang="nl-BE" dirty="0"/>
          </a:p>
        </p:txBody>
      </p:sp>
      <p:sp>
        <p:nvSpPr>
          <p:cNvPr id="8" name="Tijdelijke aanduiding voor tekst 5"/>
          <p:cNvSpPr>
            <a:spLocks noGrp="1"/>
          </p:cNvSpPr>
          <p:nvPr>
            <p:ph type="body" sz="quarter" idx="10" hasCustomPrompt="1"/>
          </p:nvPr>
        </p:nvSpPr>
        <p:spPr>
          <a:xfrm>
            <a:off x="838200" y="5906277"/>
            <a:ext cx="10515600" cy="951723"/>
          </a:xfrm>
        </p:spPr>
        <p:txBody>
          <a:bodyPr anchor="ctr">
            <a:normAutofit/>
          </a:bodyPr>
          <a:lstStyle>
            <a:lvl1pPr marL="0" indent="0" algn="r">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nl-BE" dirty="0" smtClean="0"/>
              <a:t>Titel . Naam Spreker</a:t>
            </a:r>
            <a:endParaRPr lang="nl-BE" dirty="0"/>
          </a:p>
        </p:txBody>
      </p:sp>
    </p:spTree>
    <p:extLst>
      <p:ext uri="{BB962C8B-B14F-4D97-AF65-F5344CB8AC3E}">
        <p14:creationId xmlns:p14="http://schemas.microsoft.com/office/powerpoint/2010/main" val="1932277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leen t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el 1"/>
          <p:cNvSpPr>
            <a:spLocks noGrp="1"/>
          </p:cNvSpPr>
          <p:nvPr>
            <p:ph type="title"/>
          </p:nvPr>
        </p:nvSpPr>
        <p:spPr>
          <a:xfrm>
            <a:off x="838200" y="365126"/>
            <a:ext cx="10515600" cy="1025136"/>
          </a:xfrm>
        </p:spPr>
        <p:txBody>
          <a:bodyPr/>
          <a:lstStyle>
            <a:lvl1pPr>
              <a:defRPr>
                <a:solidFill>
                  <a:srgbClr val="EE3310"/>
                </a:solidFill>
                <a:latin typeface="Verdana" panose="020B0604030504040204" pitchFamily="34" charset="0"/>
                <a:ea typeface="Verdana" panose="020B0604030504040204" pitchFamily="34" charset="0"/>
                <a:cs typeface="Verdana" panose="020B0604030504040204" pitchFamily="34" charset="0"/>
              </a:defRPr>
            </a:lvl1pPr>
          </a:lstStyle>
          <a:p>
            <a:r>
              <a:rPr lang="nl-NL" smtClean="0"/>
              <a:t>Klik om de stijl te bewerken</a:t>
            </a:r>
            <a:endParaRPr lang="nl-BE" dirty="0"/>
          </a:p>
        </p:txBody>
      </p:sp>
      <p:sp>
        <p:nvSpPr>
          <p:cNvPr id="4" name="Tijdelijke aanduiding voor tekst 5"/>
          <p:cNvSpPr>
            <a:spLocks noGrp="1"/>
          </p:cNvSpPr>
          <p:nvPr>
            <p:ph type="body" sz="quarter" idx="10" hasCustomPrompt="1"/>
          </p:nvPr>
        </p:nvSpPr>
        <p:spPr>
          <a:xfrm>
            <a:off x="838200" y="5906277"/>
            <a:ext cx="10515600" cy="951723"/>
          </a:xfrm>
        </p:spPr>
        <p:txBody>
          <a:bodyPr anchor="ctr">
            <a:normAutofit/>
          </a:bodyPr>
          <a:lstStyle>
            <a:lvl1pPr marL="0" indent="0" algn="r">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nl-BE" dirty="0" smtClean="0"/>
              <a:t>Titel . Naam Spreker</a:t>
            </a:r>
            <a:endParaRPr lang="nl-BE" dirty="0"/>
          </a:p>
        </p:txBody>
      </p:sp>
    </p:spTree>
    <p:extLst>
      <p:ext uri="{BB962C8B-B14F-4D97-AF65-F5344CB8AC3E}">
        <p14:creationId xmlns:p14="http://schemas.microsoft.com/office/powerpoint/2010/main" val="637903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leen titel 2">
    <p:bg>
      <p:bgPr>
        <a:solidFill>
          <a:srgbClr val="EE3310"/>
        </a:solidFill>
        <a:effectLst/>
      </p:bgPr>
    </p:bg>
    <p:spTree>
      <p:nvGrpSpPr>
        <p:cNvPr id="1" name=""/>
        <p:cNvGrpSpPr/>
        <p:nvPr/>
      </p:nvGrpSpPr>
      <p:grpSpPr>
        <a:xfrm>
          <a:off x="0" y="0"/>
          <a:ext cx="0" cy="0"/>
          <a:chOff x="0" y="0"/>
          <a:chExt cx="0" cy="0"/>
        </a:xfrm>
      </p:grpSpPr>
      <p:sp>
        <p:nvSpPr>
          <p:cNvPr id="6" name="Titel 1"/>
          <p:cNvSpPr>
            <a:spLocks noGrp="1"/>
          </p:cNvSpPr>
          <p:nvPr>
            <p:ph type="title"/>
          </p:nvPr>
        </p:nvSpPr>
        <p:spPr>
          <a:xfrm>
            <a:off x="838200" y="365126"/>
            <a:ext cx="10515600" cy="1025136"/>
          </a:xfr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nl-NL" smtClean="0"/>
              <a:t>Klik om de stijl te bewerken</a:t>
            </a:r>
            <a:endParaRPr lang="nl-BE" dirty="0"/>
          </a:p>
        </p:txBody>
      </p:sp>
      <p:sp>
        <p:nvSpPr>
          <p:cNvPr id="4" name="Tijdelijke aanduiding voor tekst 5"/>
          <p:cNvSpPr>
            <a:spLocks noGrp="1"/>
          </p:cNvSpPr>
          <p:nvPr>
            <p:ph type="body" sz="quarter" idx="10" hasCustomPrompt="1"/>
          </p:nvPr>
        </p:nvSpPr>
        <p:spPr>
          <a:xfrm>
            <a:off x="838200" y="5906277"/>
            <a:ext cx="10515600" cy="951723"/>
          </a:xfrm>
        </p:spPr>
        <p:txBody>
          <a:bodyPr anchor="ctr">
            <a:normAutofit/>
          </a:bodyPr>
          <a:lstStyle>
            <a:lvl1pPr marL="0" indent="0" algn="r">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nl-BE" dirty="0" smtClean="0"/>
              <a:t>Titel . Naam Spreker</a:t>
            </a:r>
            <a:endParaRPr lang="nl-BE" dirty="0"/>
          </a:p>
        </p:txBody>
      </p:sp>
    </p:spTree>
    <p:extLst>
      <p:ext uri="{BB962C8B-B14F-4D97-AF65-F5344CB8AC3E}">
        <p14:creationId xmlns:p14="http://schemas.microsoft.com/office/powerpoint/2010/main" val="568341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e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tekst 5"/>
          <p:cNvSpPr>
            <a:spLocks noGrp="1"/>
          </p:cNvSpPr>
          <p:nvPr>
            <p:ph type="body" sz="quarter" idx="10" hasCustomPrompt="1"/>
          </p:nvPr>
        </p:nvSpPr>
        <p:spPr>
          <a:xfrm>
            <a:off x="838200" y="5906277"/>
            <a:ext cx="10515600" cy="951723"/>
          </a:xfrm>
        </p:spPr>
        <p:txBody>
          <a:bodyPr anchor="ctr">
            <a:normAutofit/>
          </a:bodyPr>
          <a:lstStyle>
            <a:lvl1pPr marL="0" indent="0" algn="r">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nl-BE" dirty="0" smtClean="0"/>
              <a:t>Titel . Naam Spreker</a:t>
            </a:r>
            <a:endParaRPr lang="nl-BE" dirty="0"/>
          </a:p>
        </p:txBody>
      </p:sp>
    </p:spTree>
    <p:extLst>
      <p:ext uri="{BB962C8B-B14F-4D97-AF65-F5344CB8AC3E}">
        <p14:creationId xmlns:p14="http://schemas.microsoft.com/office/powerpoint/2010/main" val="3923937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eg 2">
    <p:bg>
      <p:bgPr>
        <a:solidFill>
          <a:srgbClr val="EE3310"/>
        </a:solidFill>
        <a:effectLst/>
      </p:bgPr>
    </p:bg>
    <p:spTree>
      <p:nvGrpSpPr>
        <p:cNvPr id="1" name=""/>
        <p:cNvGrpSpPr/>
        <p:nvPr/>
      </p:nvGrpSpPr>
      <p:grpSpPr>
        <a:xfrm>
          <a:off x="0" y="0"/>
          <a:ext cx="0" cy="0"/>
          <a:chOff x="0" y="0"/>
          <a:chExt cx="0" cy="0"/>
        </a:xfrm>
      </p:grpSpPr>
      <p:sp>
        <p:nvSpPr>
          <p:cNvPr id="3" name="Tijdelijke aanduiding voor tekst 5"/>
          <p:cNvSpPr>
            <a:spLocks noGrp="1"/>
          </p:cNvSpPr>
          <p:nvPr>
            <p:ph type="body" sz="quarter" idx="10" hasCustomPrompt="1"/>
          </p:nvPr>
        </p:nvSpPr>
        <p:spPr>
          <a:xfrm>
            <a:off x="838200" y="5906277"/>
            <a:ext cx="10515600" cy="951723"/>
          </a:xfrm>
        </p:spPr>
        <p:txBody>
          <a:bodyPr anchor="ctr">
            <a:normAutofit/>
          </a:bodyPr>
          <a:lstStyle>
            <a:lvl1pPr marL="0" indent="0" algn="r">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nl-BE" dirty="0" smtClean="0"/>
              <a:t>Titel . Naam Spreker</a:t>
            </a:r>
            <a:endParaRPr lang="nl-BE" dirty="0"/>
          </a:p>
        </p:txBody>
      </p:sp>
    </p:spTree>
    <p:extLst>
      <p:ext uri="{BB962C8B-B14F-4D97-AF65-F5344CB8AC3E}">
        <p14:creationId xmlns:p14="http://schemas.microsoft.com/office/powerpoint/2010/main" val="1055421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eg 3">
    <p:bg>
      <p:bgPr>
        <a:blipFill dpi="0" rotWithShape="1">
          <a:blip r:embed="rId2">
            <a:alphaModFix amt="20000"/>
            <a:lum/>
          </a:blip>
          <a:srcRect/>
          <a:stretch>
            <a:fillRect l="-40000" r="-40000"/>
          </a:stretch>
        </a:blipFill>
        <a:effectLst/>
      </p:bgPr>
    </p:bg>
    <p:spTree>
      <p:nvGrpSpPr>
        <p:cNvPr id="1" name=""/>
        <p:cNvGrpSpPr/>
        <p:nvPr/>
      </p:nvGrpSpPr>
      <p:grpSpPr>
        <a:xfrm>
          <a:off x="0" y="0"/>
          <a:ext cx="0" cy="0"/>
          <a:chOff x="0" y="0"/>
          <a:chExt cx="0" cy="0"/>
        </a:xfrm>
      </p:grpSpPr>
      <p:sp>
        <p:nvSpPr>
          <p:cNvPr id="5" name="Tijdelijke aanduiding voor tekst 5"/>
          <p:cNvSpPr>
            <a:spLocks noGrp="1"/>
          </p:cNvSpPr>
          <p:nvPr>
            <p:ph type="body" sz="quarter" idx="10" hasCustomPrompt="1"/>
          </p:nvPr>
        </p:nvSpPr>
        <p:spPr>
          <a:xfrm>
            <a:off x="838200" y="5906277"/>
            <a:ext cx="10515600" cy="951723"/>
          </a:xfrm>
        </p:spPr>
        <p:txBody>
          <a:bodyPr anchor="ctr">
            <a:normAutofit/>
          </a:bodyPr>
          <a:lstStyle>
            <a:lvl1pPr marL="0" indent="0" algn="r">
              <a:buNone/>
              <a:defRPr sz="2000">
                <a:solidFill>
                  <a:srgbClr val="212121"/>
                </a:solidFill>
                <a:latin typeface="Verdana" panose="020B0604030504040204" pitchFamily="34" charset="0"/>
                <a:ea typeface="Verdana" panose="020B0604030504040204" pitchFamily="34" charset="0"/>
                <a:cs typeface="Verdana" panose="020B0604030504040204" pitchFamily="34" charset="0"/>
              </a:defRPr>
            </a:lvl1pPr>
          </a:lstStyle>
          <a:p>
            <a:pPr lvl="0"/>
            <a:r>
              <a:rPr lang="nl-BE" dirty="0" smtClean="0"/>
              <a:t>Titel . Naam Spreker</a:t>
            </a:r>
            <a:endParaRPr lang="nl-BE" dirty="0"/>
          </a:p>
        </p:txBody>
      </p:sp>
    </p:spTree>
    <p:extLst>
      <p:ext uri="{BB962C8B-B14F-4D97-AF65-F5344CB8AC3E}">
        <p14:creationId xmlns:p14="http://schemas.microsoft.com/office/powerpoint/2010/main" val="14563500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16C13D-1E01-4DD8-B602-9D33E79FD923}" type="datetimeFigureOut">
              <a:rPr lang="nl-BE" smtClean="0"/>
              <a:t>16/10/16</a:t>
            </a:fld>
            <a:endParaRPr lang="nl-B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1BE6AD-2B56-4BB7-8D5F-2B3E93D5E132}" type="slidenum">
              <a:rPr lang="nl-BE" smtClean="0"/>
              <a:t>‹nr.›</a:t>
            </a:fld>
            <a:endParaRPr lang="nl-BE"/>
          </a:p>
        </p:txBody>
      </p:sp>
    </p:spTree>
    <p:extLst>
      <p:ext uri="{BB962C8B-B14F-4D97-AF65-F5344CB8AC3E}">
        <p14:creationId xmlns:p14="http://schemas.microsoft.com/office/powerpoint/2010/main" val="134452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60" r:id="rId6"/>
    <p:sldLayoutId id="2147483655" r:id="rId7"/>
    <p:sldLayoutId id="2147483659" r:id="rId8"/>
    <p:sldLayoutId id="2147483661" r:id="rId9"/>
    <p:sldLayoutId id="2147483656" r:id="rId10"/>
    <p:sldLayoutId id="2147483657"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lipse.org/" TargetMode="External"/><Relationship Id="rId3"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facebook.com/JNPPVSDanser/posts/178712785152671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P+O-congres</a:t>
            </a:r>
            <a:endParaRPr lang="nl-BE" dirty="0"/>
          </a:p>
        </p:txBody>
      </p:sp>
      <p:sp>
        <p:nvSpPr>
          <p:cNvPr id="3" name="Tijdelijke aanduiding voor tekst 2"/>
          <p:cNvSpPr>
            <a:spLocks noGrp="1"/>
          </p:cNvSpPr>
          <p:nvPr>
            <p:ph type="body" sz="quarter" idx="10"/>
          </p:nvPr>
        </p:nvSpPr>
        <p:spPr/>
        <p:txBody>
          <a:bodyPr>
            <a:normAutofit/>
          </a:bodyPr>
          <a:lstStyle/>
          <a:p>
            <a:r>
              <a:rPr lang="nl-BE" sz="2000" dirty="0" smtClean="0"/>
              <a:t>Veerkracht in HRM-beleid, waar gaat het om?</a:t>
            </a:r>
          </a:p>
          <a:p>
            <a:r>
              <a:rPr lang="nl-BE" sz="2000" dirty="0" smtClean="0"/>
              <a:t>Mieck Vos</a:t>
            </a:r>
            <a:endParaRPr lang="nl-BE" sz="2000" dirty="0"/>
          </a:p>
        </p:txBody>
      </p:sp>
    </p:spTree>
    <p:extLst>
      <p:ext uri="{BB962C8B-B14F-4D97-AF65-F5344CB8AC3E}">
        <p14:creationId xmlns:p14="http://schemas.microsoft.com/office/powerpoint/2010/main" val="1060336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Professionele identiteit</a:t>
            </a:r>
            <a:endParaRPr lang="nl-NL" dirty="0"/>
          </a:p>
        </p:txBody>
      </p:sp>
      <p:sp>
        <p:nvSpPr>
          <p:cNvPr id="3" name="Tijdelijke aanduiding voor inhoud 2"/>
          <p:cNvSpPr>
            <a:spLocks noGrp="1"/>
          </p:cNvSpPr>
          <p:nvPr>
            <p:ph idx="1"/>
          </p:nvPr>
        </p:nvSpPr>
        <p:spPr/>
        <p:txBody>
          <a:bodyPr/>
          <a:lstStyle/>
          <a:p>
            <a:r>
              <a:rPr lang="nl-NL" dirty="0" smtClean="0"/>
              <a:t>Professioneel handelen betekent niet alleen je vak beheersen, jezelf ontwikkelen, weten waar je voor staat (individueel en met vakgenoten) </a:t>
            </a:r>
          </a:p>
          <a:p>
            <a:pPr marL="0" indent="0">
              <a:buNone/>
            </a:pPr>
            <a:r>
              <a:rPr lang="nl-NL" dirty="0" smtClean="0"/>
              <a:t>maar ook </a:t>
            </a:r>
          </a:p>
          <a:p>
            <a:r>
              <a:rPr lang="nl-NL" dirty="0" smtClean="0"/>
              <a:t>over je weg bepalen in je organisatie, omgaan met de maatschappij en haar opvattingen over je vak en de manier waarop je dat uitoefent</a:t>
            </a:r>
            <a:endParaRPr lang="nl-NL" dirty="0"/>
          </a:p>
        </p:txBody>
      </p:sp>
      <p:sp>
        <p:nvSpPr>
          <p:cNvPr id="4" name="Tijdelijke aanduiding voor tekst 3"/>
          <p:cNvSpPr>
            <a:spLocks noGrp="1"/>
          </p:cNvSpPr>
          <p:nvPr>
            <p:ph type="body" sz="quarter" idx="10"/>
          </p:nvPr>
        </p:nvSpPr>
        <p:spPr/>
        <p:txBody>
          <a:bodyPr/>
          <a:lstStyle/>
          <a:p>
            <a:r>
              <a:rPr lang="nl-BE" dirty="0"/>
              <a:t>Veerkracht in HRM-beleid, waar gaat het </a:t>
            </a:r>
            <a:r>
              <a:rPr lang="nl-BE" dirty="0" smtClean="0"/>
              <a:t>om? Mieck </a:t>
            </a:r>
            <a:r>
              <a:rPr lang="nl-BE" dirty="0"/>
              <a:t>Vos</a:t>
            </a:r>
          </a:p>
          <a:p>
            <a:endParaRPr lang="nl-NL" dirty="0"/>
          </a:p>
        </p:txBody>
      </p:sp>
    </p:spTree>
    <p:extLst>
      <p:ext uri="{BB962C8B-B14F-4D97-AF65-F5344CB8AC3E}">
        <p14:creationId xmlns:p14="http://schemas.microsoft.com/office/powerpoint/2010/main" val="458829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FAL = hefboom voor innovatieve organisaties</a:t>
            </a:r>
            <a:endParaRPr lang="nl-NL" dirty="0"/>
          </a:p>
        </p:txBody>
      </p:sp>
      <p:sp>
        <p:nvSpPr>
          <p:cNvPr id="3" name="Tijdelijke aanduiding voor inhoud 2"/>
          <p:cNvSpPr>
            <a:spLocks noGrp="1"/>
          </p:cNvSpPr>
          <p:nvPr>
            <p:ph idx="1"/>
          </p:nvPr>
        </p:nvSpPr>
        <p:spPr/>
        <p:txBody>
          <a:bodyPr/>
          <a:lstStyle/>
          <a:p>
            <a:r>
              <a:rPr lang="nl-NL" dirty="0" smtClean="0"/>
              <a:t>Feedback</a:t>
            </a:r>
          </a:p>
          <a:p>
            <a:r>
              <a:rPr lang="nl-NL" dirty="0" smtClean="0"/>
              <a:t>Accountability</a:t>
            </a:r>
          </a:p>
          <a:p>
            <a:r>
              <a:rPr lang="nl-NL" dirty="0" smtClean="0"/>
              <a:t>Learning</a:t>
            </a:r>
          </a:p>
          <a:p>
            <a:endParaRPr lang="nl-NL" dirty="0"/>
          </a:p>
          <a:p>
            <a:r>
              <a:rPr lang="nl-NL" dirty="0" smtClean="0"/>
              <a:t>A culture of </a:t>
            </a:r>
            <a:r>
              <a:rPr lang="nl-NL" dirty="0" err="1" smtClean="0"/>
              <a:t>fail</a:t>
            </a:r>
            <a:endParaRPr lang="nl-NL" dirty="0" smtClean="0"/>
          </a:p>
          <a:p>
            <a:endParaRPr lang="nl-NL" dirty="0"/>
          </a:p>
          <a:p>
            <a:r>
              <a:rPr lang="nl-NL" dirty="0" smtClean="0">
                <a:hlinkClick r:id="rId2"/>
              </a:rPr>
              <a:t>www.lipse.org</a:t>
            </a:r>
            <a:endParaRPr lang="nl-NL" dirty="0" smtClean="0"/>
          </a:p>
          <a:p>
            <a:endParaRPr lang="nl-NL" dirty="0"/>
          </a:p>
        </p:txBody>
      </p:sp>
      <p:sp>
        <p:nvSpPr>
          <p:cNvPr id="4" name="Tijdelijke aanduiding voor tekst 3"/>
          <p:cNvSpPr>
            <a:spLocks noGrp="1"/>
          </p:cNvSpPr>
          <p:nvPr>
            <p:ph type="body" sz="quarter" idx="10"/>
          </p:nvPr>
        </p:nvSpPr>
        <p:spPr/>
        <p:txBody>
          <a:bodyPr/>
          <a:lstStyle/>
          <a:p>
            <a:r>
              <a:rPr lang="nl-BE" dirty="0"/>
              <a:t>Veerkracht in HRM-beleid, waar gaat het om? Mieck </a:t>
            </a:r>
            <a:r>
              <a:rPr lang="nl-BE" dirty="0" smtClean="0"/>
              <a:t>Vos</a:t>
            </a:r>
            <a:endParaRPr lang="nl-BE" dirty="0"/>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9464" y="1253150"/>
            <a:ext cx="5562460" cy="4336091"/>
          </a:xfrm>
          <a:prstGeom prst="rect">
            <a:avLst/>
          </a:prstGeom>
        </p:spPr>
      </p:pic>
    </p:spTree>
    <p:extLst>
      <p:ext uri="{BB962C8B-B14F-4D97-AF65-F5344CB8AC3E}">
        <p14:creationId xmlns:p14="http://schemas.microsoft.com/office/powerpoint/2010/main" val="703639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1" y="365125"/>
            <a:ext cx="12028869" cy="6331889"/>
          </a:xfrm>
        </p:spPr>
        <p:txBody>
          <a:bodyPr>
            <a:normAutofit/>
          </a:bodyPr>
          <a:lstStyle/>
          <a:p>
            <a:r>
              <a:rPr lang="nl-NL" dirty="0" smtClean="0"/>
              <a:t>De geest is als een parachute</a:t>
            </a:r>
            <a:r>
              <a:rPr lang="mr-IN" dirty="0" smtClean="0"/>
              <a:t>…</a:t>
            </a:r>
            <a:r>
              <a:rPr lang="nl-BE" dirty="0" smtClean="0"/>
              <a:t>hij werkt maar als hij open is</a:t>
            </a:r>
            <a:endParaRPr lang="nl-NL" dirty="0"/>
          </a:p>
        </p:txBody>
      </p:sp>
    </p:spTree>
    <p:extLst>
      <p:ext uri="{BB962C8B-B14F-4D97-AF65-F5344CB8AC3E}">
        <p14:creationId xmlns:p14="http://schemas.microsoft.com/office/powerpoint/2010/main" val="1606970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Veerkracht is nodig om te innoveren</a:t>
            </a:r>
            <a:endParaRPr lang="nl-NL" dirty="0"/>
          </a:p>
        </p:txBody>
      </p:sp>
      <p:sp>
        <p:nvSpPr>
          <p:cNvPr id="3" name="Tijdelijke aanduiding voor inhoud 2"/>
          <p:cNvSpPr>
            <a:spLocks noGrp="1"/>
          </p:cNvSpPr>
          <p:nvPr>
            <p:ph idx="1"/>
          </p:nvPr>
        </p:nvSpPr>
        <p:spPr/>
        <p:txBody>
          <a:bodyPr>
            <a:normAutofit fontScale="70000" lnSpcReduction="20000"/>
          </a:bodyPr>
          <a:lstStyle/>
          <a:p>
            <a:r>
              <a:rPr lang="nl-NL" dirty="0" smtClean="0"/>
              <a:t>Druk </a:t>
            </a:r>
            <a:r>
              <a:rPr lang="nl-NL" dirty="0"/>
              <a:t>om met dalende budgetten een steeds grotere verwachting van </a:t>
            </a:r>
            <a:r>
              <a:rPr lang="nl-NL" dirty="0" smtClean="0"/>
              <a:t>klanten/burgers/politiek </a:t>
            </a:r>
            <a:r>
              <a:rPr lang="nl-NL" dirty="0"/>
              <a:t>in te lossen zorgt voor </a:t>
            </a:r>
            <a:r>
              <a:rPr lang="nl-NL" dirty="0" smtClean="0"/>
              <a:t>behoefte </a:t>
            </a:r>
            <a:r>
              <a:rPr lang="nl-NL" dirty="0"/>
              <a:t>aan </a:t>
            </a:r>
            <a:r>
              <a:rPr lang="nl-NL" dirty="0" smtClean="0"/>
              <a:t>innovatie-focus</a:t>
            </a:r>
          </a:p>
          <a:p>
            <a:r>
              <a:rPr lang="nl-NL" dirty="0" err="1" smtClean="0"/>
              <a:t>Innovate</a:t>
            </a:r>
            <a:r>
              <a:rPr lang="nl-NL" dirty="0" smtClean="0"/>
              <a:t> or die? Jan </a:t>
            </a:r>
            <a:r>
              <a:rPr lang="nl-NL" dirty="0" err="1" smtClean="0"/>
              <a:t>Kriekels</a:t>
            </a:r>
            <a:endParaRPr lang="nl-NL" dirty="0" smtClean="0"/>
          </a:p>
          <a:p>
            <a:pPr lvl="1"/>
            <a:r>
              <a:rPr lang="nl-NL" dirty="0" smtClean="0"/>
              <a:t>5 basiswaarden </a:t>
            </a:r>
          </a:p>
          <a:p>
            <a:pPr lvl="2"/>
            <a:r>
              <a:rPr lang="nl-NL" dirty="0" smtClean="0"/>
              <a:t>Respecteer de natuur</a:t>
            </a:r>
          </a:p>
          <a:p>
            <a:pPr lvl="2"/>
            <a:r>
              <a:rPr lang="nl-NL" dirty="0" smtClean="0"/>
              <a:t>Maak de artiest wakker</a:t>
            </a:r>
          </a:p>
          <a:p>
            <a:pPr lvl="2"/>
            <a:r>
              <a:rPr lang="nl-NL" dirty="0" smtClean="0"/>
              <a:t>Droom de toekomst</a:t>
            </a:r>
          </a:p>
          <a:p>
            <a:pPr lvl="2"/>
            <a:r>
              <a:rPr lang="nl-NL" dirty="0" smtClean="0"/>
              <a:t>Creëer emotie</a:t>
            </a:r>
          </a:p>
          <a:p>
            <a:pPr lvl="2"/>
            <a:r>
              <a:rPr lang="nl-NL" dirty="0" smtClean="0"/>
              <a:t>Bouw bruggen</a:t>
            </a:r>
          </a:p>
          <a:p>
            <a:r>
              <a:rPr lang="nl-NL" dirty="0" smtClean="0"/>
              <a:t>No way, Bruno </a:t>
            </a:r>
            <a:r>
              <a:rPr lang="nl-NL" dirty="0" err="1" smtClean="0"/>
              <a:t>Rouffaer</a:t>
            </a:r>
            <a:r>
              <a:rPr lang="mr-IN" dirty="0" smtClean="0"/>
              <a:t>…</a:t>
            </a:r>
            <a:r>
              <a:rPr lang="nl-NL" dirty="0" smtClean="0"/>
              <a:t>'Het </a:t>
            </a:r>
            <a:r>
              <a:rPr lang="nl-NL" dirty="0"/>
              <a:t>werkt niet meer om dezelfde dingen op een andere manier te doen</a:t>
            </a:r>
            <a:r>
              <a:rPr lang="nl-NL" dirty="0" smtClean="0"/>
              <a:t>. The big bad boss era is over.</a:t>
            </a:r>
            <a:endParaRPr lang="nl-NL" dirty="0"/>
          </a:p>
          <a:p>
            <a:endParaRPr lang="nl-NL" dirty="0" smtClean="0"/>
          </a:p>
          <a:p>
            <a:pPr lvl="1"/>
            <a:r>
              <a:rPr lang="nl-NL" dirty="0"/>
              <a:t>We hebben toekomstige leiders nodig met een sterke emotionele, mentale en spirituele intelligentie. </a:t>
            </a:r>
            <a:endParaRPr lang="nl-NL" dirty="0" smtClean="0"/>
          </a:p>
          <a:p>
            <a:pPr lvl="1"/>
            <a:r>
              <a:rPr lang="nl-NL" dirty="0" smtClean="0"/>
              <a:t>Leiders </a:t>
            </a:r>
            <a:r>
              <a:rPr lang="nl-NL" dirty="0"/>
              <a:t>die zich laten leiden door nieuwe drijfveren: vertrouwen, integriteit en nederigheid. </a:t>
            </a:r>
            <a:endParaRPr lang="nl-NL" dirty="0"/>
          </a:p>
        </p:txBody>
      </p:sp>
      <p:sp>
        <p:nvSpPr>
          <p:cNvPr id="4" name="Tijdelijke aanduiding voor tekst 3"/>
          <p:cNvSpPr>
            <a:spLocks noGrp="1"/>
          </p:cNvSpPr>
          <p:nvPr>
            <p:ph type="body" sz="quarter" idx="10"/>
          </p:nvPr>
        </p:nvSpPr>
        <p:spPr/>
        <p:txBody>
          <a:bodyPr/>
          <a:lstStyle/>
          <a:p>
            <a:r>
              <a:rPr lang="nl-BE" dirty="0"/>
              <a:t>Veerkracht in HRM-beleid, waar gaat het om? Mieck </a:t>
            </a:r>
            <a:r>
              <a:rPr lang="nl-BE" dirty="0" smtClean="0"/>
              <a:t>Vos</a:t>
            </a:r>
            <a:endParaRPr lang="nl-BE" dirty="0"/>
          </a:p>
        </p:txBody>
      </p:sp>
    </p:spTree>
    <p:extLst>
      <p:ext uri="{BB962C8B-B14F-4D97-AF65-F5344CB8AC3E}">
        <p14:creationId xmlns:p14="http://schemas.microsoft.com/office/powerpoint/2010/main" val="787099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6812" y="-1986233"/>
            <a:ext cx="6309579" cy="11199506"/>
          </a:xfrm>
          <a:prstGeom prst="rect">
            <a:avLst/>
          </a:prstGeom>
        </p:spPr>
      </p:pic>
    </p:spTree>
    <p:extLst>
      <p:ext uri="{BB962C8B-B14F-4D97-AF65-F5344CB8AC3E}">
        <p14:creationId xmlns:p14="http://schemas.microsoft.com/office/powerpoint/2010/main" val="1266781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Veranderende context en impact op visie en professionele identiteit</a:t>
            </a:r>
            <a:endParaRPr lang="nl-NL" dirty="0"/>
          </a:p>
        </p:txBody>
      </p:sp>
      <p:sp>
        <p:nvSpPr>
          <p:cNvPr id="3" name="Tijdelijke aanduiding voor inhoud 2"/>
          <p:cNvSpPr>
            <a:spLocks noGrp="1"/>
          </p:cNvSpPr>
          <p:nvPr>
            <p:ph idx="1"/>
          </p:nvPr>
        </p:nvSpPr>
        <p:spPr/>
        <p:txBody>
          <a:bodyPr/>
          <a:lstStyle/>
          <a:p>
            <a:r>
              <a:rPr lang="nl-NL" dirty="0" smtClean="0"/>
              <a:t>Taakstelling (een stad/gemeente is een fijne plek om te wonen, te (</a:t>
            </a:r>
            <a:r>
              <a:rPr lang="nl-NL" dirty="0" err="1" smtClean="0"/>
              <a:t>be</a:t>
            </a:r>
            <a:r>
              <a:rPr lang="nl-NL" dirty="0" smtClean="0"/>
              <a:t>)leven, te werken, te kopen,</a:t>
            </a:r>
            <a:r>
              <a:rPr lang="mr-IN" dirty="0" smtClean="0"/>
              <a:t>…</a:t>
            </a:r>
            <a:r>
              <a:rPr lang="nl-BE" dirty="0"/>
              <a:t>)</a:t>
            </a:r>
            <a:endParaRPr lang="nl-NL" dirty="0" smtClean="0"/>
          </a:p>
          <a:p>
            <a:r>
              <a:rPr lang="nl-NL" dirty="0" smtClean="0"/>
              <a:t>Management (new public management, het nieuwe werken) met ultieme druk op budget als drijfveer </a:t>
            </a:r>
          </a:p>
          <a:p>
            <a:r>
              <a:rPr lang="nl-NL" dirty="0" smtClean="0"/>
              <a:t>Politiek/Beleid (new public </a:t>
            </a:r>
            <a:r>
              <a:rPr lang="nl-NL" dirty="0" err="1" smtClean="0"/>
              <a:t>governance</a:t>
            </a:r>
            <a:r>
              <a:rPr lang="nl-NL" dirty="0" smtClean="0"/>
              <a:t>, </a:t>
            </a:r>
            <a:r>
              <a:rPr lang="nl-NL" dirty="0" err="1" smtClean="0"/>
              <a:t>transitiedenken</a:t>
            </a:r>
            <a:r>
              <a:rPr lang="nl-NL" dirty="0" smtClean="0"/>
              <a:t>, co-creatie, u-</a:t>
            </a:r>
            <a:r>
              <a:rPr lang="nl-NL" dirty="0" err="1" smtClean="0"/>
              <a:t>theory</a:t>
            </a:r>
            <a:r>
              <a:rPr lang="nl-NL" dirty="0" smtClean="0"/>
              <a:t> of Otto </a:t>
            </a:r>
            <a:r>
              <a:rPr lang="nl-NL" dirty="0" err="1"/>
              <a:t>C</a:t>
            </a:r>
            <a:r>
              <a:rPr lang="nl-NL" dirty="0" err="1" smtClean="0"/>
              <a:t>harmer</a:t>
            </a:r>
            <a:r>
              <a:rPr lang="nl-NL" dirty="0" smtClean="0"/>
              <a:t>)</a:t>
            </a:r>
            <a:r>
              <a:rPr lang="mr-IN" dirty="0" smtClean="0"/>
              <a:t>…</a:t>
            </a:r>
            <a:r>
              <a:rPr lang="nl-BE" dirty="0" smtClean="0"/>
              <a:t>veel nieuwer, broos</a:t>
            </a:r>
            <a:r>
              <a:rPr lang="mr-IN" dirty="0" smtClean="0"/>
              <a:t>…</a:t>
            </a:r>
            <a:r>
              <a:rPr lang="nl-BE" dirty="0" smtClean="0"/>
              <a:t>wat is zingeving vandaag?</a:t>
            </a:r>
            <a:endParaRPr lang="nl-NL" dirty="0"/>
          </a:p>
        </p:txBody>
      </p:sp>
      <p:sp>
        <p:nvSpPr>
          <p:cNvPr id="4" name="Tijdelijke aanduiding voor tekst 3"/>
          <p:cNvSpPr>
            <a:spLocks noGrp="1"/>
          </p:cNvSpPr>
          <p:nvPr>
            <p:ph type="body" sz="quarter" idx="10"/>
          </p:nvPr>
        </p:nvSpPr>
        <p:spPr/>
        <p:txBody>
          <a:bodyPr/>
          <a:lstStyle/>
          <a:p>
            <a:r>
              <a:rPr lang="nl-BE" dirty="0"/>
              <a:t>Veerkracht in HRM-beleid, waar gaat het </a:t>
            </a:r>
            <a:r>
              <a:rPr lang="nl-BE" dirty="0" smtClean="0"/>
              <a:t>om? Mieck </a:t>
            </a:r>
            <a:r>
              <a:rPr lang="nl-BE" dirty="0"/>
              <a:t>Vos</a:t>
            </a:r>
          </a:p>
          <a:p>
            <a:endParaRPr lang="nl-NL" dirty="0"/>
          </a:p>
        </p:txBody>
      </p:sp>
    </p:spTree>
    <p:extLst>
      <p:ext uri="{BB962C8B-B14F-4D97-AF65-F5344CB8AC3E}">
        <p14:creationId xmlns:p14="http://schemas.microsoft.com/office/powerpoint/2010/main" val="391146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Persoonlijke veerkracht is nodig om.. </a:t>
            </a:r>
            <a:endParaRPr lang="nl-NL" dirty="0"/>
          </a:p>
        </p:txBody>
      </p:sp>
      <p:sp>
        <p:nvSpPr>
          <p:cNvPr id="3" name="Tijdelijke aanduiding voor inhoud 2"/>
          <p:cNvSpPr>
            <a:spLocks noGrp="1"/>
          </p:cNvSpPr>
          <p:nvPr>
            <p:ph idx="1"/>
          </p:nvPr>
        </p:nvSpPr>
        <p:spPr/>
        <p:txBody>
          <a:bodyPr/>
          <a:lstStyle/>
          <a:p>
            <a:pPr marL="0" indent="0">
              <a:buNone/>
            </a:pPr>
            <a:r>
              <a:rPr lang="nl-NL" dirty="0" smtClean="0">
                <a:hlinkClick r:id="rId2"/>
              </a:rPr>
              <a:t>https://www.facebook.com/JNPPVSDanser/posts/1787127851526710</a:t>
            </a:r>
            <a:endParaRPr lang="nl-NL" dirty="0" smtClean="0"/>
          </a:p>
          <a:p>
            <a:pPr marL="0" indent="0">
              <a:buNone/>
            </a:pPr>
            <a:endParaRPr lang="nl-NL" dirty="0"/>
          </a:p>
          <a:p>
            <a:r>
              <a:rPr lang="nl-NL" dirty="0" smtClean="0"/>
              <a:t>Excellentie te bereiken</a:t>
            </a:r>
          </a:p>
          <a:p>
            <a:r>
              <a:rPr lang="nl-NL" dirty="0"/>
              <a:t>W</a:t>
            </a:r>
            <a:r>
              <a:rPr lang="nl-NL" dirty="0" smtClean="0"/>
              <a:t>ijsheid </a:t>
            </a:r>
            <a:r>
              <a:rPr lang="nl-NL" dirty="0"/>
              <a:t>te kunnen inzetten </a:t>
            </a:r>
            <a:endParaRPr lang="nl-NL" dirty="0" smtClean="0"/>
          </a:p>
          <a:p>
            <a:r>
              <a:rPr lang="nl-NL" dirty="0"/>
              <a:t>J</a:t>
            </a:r>
            <a:r>
              <a:rPr lang="nl-NL" dirty="0" smtClean="0"/>
              <a:t>ezelf te sturen met durf en lef</a:t>
            </a:r>
            <a:endParaRPr lang="nl-NL" dirty="0"/>
          </a:p>
          <a:p>
            <a:r>
              <a:rPr lang="nl-NL" dirty="0" smtClean="0"/>
              <a:t>Uitputting te voorkomen</a:t>
            </a:r>
            <a:endParaRPr lang="nl-NL" dirty="0"/>
          </a:p>
          <a:p>
            <a:endParaRPr lang="nl-NL" dirty="0"/>
          </a:p>
        </p:txBody>
      </p:sp>
      <p:sp>
        <p:nvSpPr>
          <p:cNvPr id="4" name="Tijdelijke aanduiding voor tekst 3"/>
          <p:cNvSpPr>
            <a:spLocks noGrp="1"/>
          </p:cNvSpPr>
          <p:nvPr>
            <p:ph type="body" sz="quarter" idx="10"/>
          </p:nvPr>
        </p:nvSpPr>
        <p:spPr/>
        <p:txBody>
          <a:bodyPr/>
          <a:lstStyle/>
          <a:p>
            <a:r>
              <a:rPr lang="nl-BE" dirty="0"/>
              <a:t>Veerkracht in HRM-beleid, waar gaat het om? Mieck </a:t>
            </a:r>
            <a:r>
              <a:rPr lang="nl-BE" dirty="0" smtClean="0"/>
              <a:t>Vos</a:t>
            </a:r>
            <a:endParaRPr lang="nl-BE" dirty="0"/>
          </a:p>
        </p:txBody>
      </p:sp>
    </p:spTree>
    <p:extLst>
      <p:ext uri="{BB962C8B-B14F-4D97-AF65-F5344CB8AC3E}">
        <p14:creationId xmlns:p14="http://schemas.microsoft.com/office/powerpoint/2010/main" val="1903137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sp>
        <p:nvSpPr>
          <p:cNvPr id="4" name="Tijdelijke aanduiding voor tekst 3"/>
          <p:cNvSpPr>
            <a:spLocks noGrp="1"/>
          </p:cNvSpPr>
          <p:nvPr>
            <p:ph type="body" sz="quarter" idx="10"/>
          </p:nvPr>
        </p:nvSpPr>
        <p:spPr/>
        <p:txBody>
          <a:bodyPr/>
          <a:lstStyle/>
          <a:p>
            <a:endParaRPr lang="nl-NL"/>
          </a:p>
        </p:txBody>
      </p:sp>
      <p:pic>
        <p:nvPicPr>
          <p:cNvPr id="5" name="Tijdelijke aanduiding voor inhoud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069" y="-1309128"/>
            <a:ext cx="11622931" cy="8717200"/>
          </a:xfrm>
          <a:prstGeom prst="rect">
            <a:avLst/>
          </a:prstGeom>
        </p:spPr>
      </p:pic>
    </p:spTree>
    <p:extLst>
      <p:ext uri="{BB962C8B-B14F-4D97-AF65-F5344CB8AC3E}">
        <p14:creationId xmlns:p14="http://schemas.microsoft.com/office/powerpoint/2010/main" val="578498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smtClean="0"/>
              <a:t>Visie en intrinsieke motivatie</a:t>
            </a:r>
            <a:endParaRPr lang="nl-NL" dirty="0"/>
          </a:p>
        </p:txBody>
      </p:sp>
      <p:sp>
        <p:nvSpPr>
          <p:cNvPr id="4" name="Tijdelijke aanduiding voor inhoud 3"/>
          <p:cNvSpPr>
            <a:spLocks noGrp="1"/>
          </p:cNvSpPr>
          <p:nvPr>
            <p:ph idx="1"/>
          </p:nvPr>
        </p:nvSpPr>
        <p:spPr/>
        <p:txBody>
          <a:bodyPr/>
          <a:lstStyle/>
          <a:p>
            <a:r>
              <a:rPr lang="nl-NL" dirty="0" smtClean="0"/>
              <a:t>Het verhaal van de 2 beeldhouwers</a:t>
            </a:r>
          </a:p>
          <a:p>
            <a:r>
              <a:rPr lang="nl-NL" dirty="0" smtClean="0"/>
              <a:t>Golden </a:t>
            </a:r>
            <a:r>
              <a:rPr lang="nl-NL" dirty="0" err="1" smtClean="0"/>
              <a:t>circle</a:t>
            </a:r>
            <a:r>
              <a:rPr lang="nl-NL" dirty="0" smtClean="0"/>
              <a:t> of Simon </a:t>
            </a:r>
            <a:r>
              <a:rPr lang="nl-NL" dirty="0" err="1" smtClean="0"/>
              <a:t>Sinek</a:t>
            </a:r>
            <a:r>
              <a:rPr lang="nl-NL" dirty="0" smtClean="0"/>
              <a:t> (</a:t>
            </a:r>
            <a:r>
              <a:rPr lang="nl-NL" dirty="0" err="1"/>
              <a:t>w</a:t>
            </a:r>
            <a:r>
              <a:rPr lang="nl-NL" dirty="0" err="1" smtClean="0"/>
              <a:t>hat</a:t>
            </a:r>
            <a:r>
              <a:rPr lang="nl-NL" dirty="0" smtClean="0"/>
              <a:t>, </a:t>
            </a:r>
            <a:r>
              <a:rPr lang="nl-NL" dirty="0" err="1" smtClean="0"/>
              <a:t>how</a:t>
            </a:r>
            <a:r>
              <a:rPr lang="nl-NL" dirty="0" smtClean="0"/>
              <a:t> en </a:t>
            </a:r>
            <a:r>
              <a:rPr lang="nl-NL" dirty="0" err="1" smtClean="0"/>
              <a:t>why</a:t>
            </a:r>
            <a:r>
              <a:rPr lang="nl-NL" dirty="0" smtClean="0"/>
              <a:t>)</a:t>
            </a:r>
            <a:endParaRPr lang="nl-NL" dirty="0"/>
          </a:p>
        </p:txBody>
      </p:sp>
      <p:sp>
        <p:nvSpPr>
          <p:cNvPr id="5" name="Tijdelijke aanduiding voor tekst 4"/>
          <p:cNvSpPr>
            <a:spLocks noGrp="1"/>
          </p:cNvSpPr>
          <p:nvPr>
            <p:ph type="body" sz="quarter" idx="10"/>
          </p:nvPr>
        </p:nvSpPr>
        <p:spPr/>
        <p:txBody>
          <a:bodyPr/>
          <a:lstStyle/>
          <a:p>
            <a:r>
              <a:rPr lang="nl-BE" dirty="0"/>
              <a:t>Veerkracht in HRM-beleid, waar gaat het </a:t>
            </a:r>
            <a:r>
              <a:rPr lang="nl-BE" dirty="0" smtClean="0"/>
              <a:t>om? Mieck </a:t>
            </a:r>
            <a:r>
              <a:rPr lang="nl-BE" dirty="0"/>
              <a:t>Vos</a:t>
            </a:r>
          </a:p>
          <a:p>
            <a:endParaRPr lang="nl-NL" dirty="0"/>
          </a:p>
        </p:txBody>
      </p:sp>
    </p:spTree>
    <p:extLst>
      <p:ext uri="{BB962C8B-B14F-4D97-AF65-F5344CB8AC3E}">
        <p14:creationId xmlns:p14="http://schemas.microsoft.com/office/powerpoint/2010/main" val="1043545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Alles is samenwerking</a:t>
            </a:r>
            <a:endParaRPr lang="nl-NL" dirty="0"/>
          </a:p>
        </p:txBody>
      </p:sp>
      <p:sp>
        <p:nvSpPr>
          <p:cNvPr id="3" name="Tijdelijke aanduiding voor inhoud 2"/>
          <p:cNvSpPr>
            <a:spLocks noGrp="1"/>
          </p:cNvSpPr>
          <p:nvPr>
            <p:ph idx="1"/>
          </p:nvPr>
        </p:nvSpPr>
        <p:spPr/>
        <p:txBody>
          <a:bodyPr/>
          <a:lstStyle/>
          <a:p>
            <a:r>
              <a:rPr lang="nl-NL" dirty="0" smtClean="0"/>
              <a:t>Alleen samen kunnen we de vraagstukken en uitdagingen van deze tijd aan</a:t>
            </a:r>
            <a:r>
              <a:rPr lang="mr-IN" dirty="0" smtClean="0"/>
              <a:t>…</a:t>
            </a:r>
            <a:endParaRPr lang="nl-NL" dirty="0" smtClean="0"/>
          </a:p>
          <a:p>
            <a:r>
              <a:rPr lang="nl-NL" dirty="0"/>
              <a:t>E</a:t>
            </a:r>
            <a:r>
              <a:rPr lang="nl-NL" dirty="0" smtClean="0"/>
              <a:t>en verandering in de manier van werken of om een transformatie in je denken</a:t>
            </a:r>
          </a:p>
          <a:p>
            <a:r>
              <a:rPr lang="nl-NL" dirty="0" smtClean="0"/>
              <a:t>Impact op je professionele identiteit</a:t>
            </a:r>
          </a:p>
          <a:p>
            <a:r>
              <a:rPr lang="nl-NL" dirty="0" smtClean="0"/>
              <a:t>Van moeten naar </a:t>
            </a:r>
            <a:r>
              <a:rPr lang="nl-NL" dirty="0" err="1" smtClean="0"/>
              <a:t>ont-moeten</a:t>
            </a:r>
            <a:endParaRPr lang="nl-NL" dirty="0" smtClean="0"/>
          </a:p>
          <a:p>
            <a:r>
              <a:rPr lang="nl-NL" dirty="0" smtClean="0"/>
              <a:t>Van functiebeschrijving naar rolbepaling naar </a:t>
            </a:r>
            <a:r>
              <a:rPr lang="nl-NL" dirty="0" err="1" smtClean="0"/>
              <a:t>jobcrafting</a:t>
            </a:r>
            <a:endParaRPr lang="nl-NL" dirty="0" smtClean="0"/>
          </a:p>
          <a:p>
            <a:endParaRPr lang="nl-NL" dirty="0" smtClean="0"/>
          </a:p>
          <a:p>
            <a:endParaRPr lang="nl-NL" dirty="0"/>
          </a:p>
        </p:txBody>
      </p:sp>
      <p:sp>
        <p:nvSpPr>
          <p:cNvPr id="4" name="Tijdelijke aanduiding voor tekst 3"/>
          <p:cNvSpPr>
            <a:spLocks noGrp="1"/>
          </p:cNvSpPr>
          <p:nvPr>
            <p:ph type="body" sz="quarter" idx="10"/>
          </p:nvPr>
        </p:nvSpPr>
        <p:spPr/>
        <p:txBody>
          <a:bodyPr/>
          <a:lstStyle/>
          <a:p>
            <a:r>
              <a:rPr lang="nl-BE" dirty="0"/>
              <a:t>Veerkracht in HRM-beleid, waar gaat het </a:t>
            </a:r>
            <a:r>
              <a:rPr lang="nl-BE" dirty="0" smtClean="0"/>
              <a:t>om? Mieck </a:t>
            </a:r>
            <a:r>
              <a:rPr lang="nl-BE" dirty="0"/>
              <a:t>Vos</a:t>
            </a:r>
          </a:p>
          <a:p>
            <a:endParaRPr lang="nl-NL" dirty="0"/>
          </a:p>
        </p:txBody>
      </p:sp>
    </p:spTree>
    <p:extLst>
      <p:ext uri="{BB962C8B-B14F-4D97-AF65-F5344CB8AC3E}">
        <p14:creationId xmlns:p14="http://schemas.microsoft.com/office/powerpoint/2010/main" val="751114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Omgaan met “autoriteit”</a:t>
            </a:r>
            <a:endParaRPr lang="nl-NL" dirty="0"/>
          </a:p>
        </p:txBody>
      </p:sp>
      <p:sp>
        <p:nvSpPr>
          <p:cNvPr id="3" name="Tijdelijke aanduiding voor inhoud 2"/>
          <p:cNvSpPr>
            <a:spLocks noGrp="1"/>
          </p:cNvSpPr>
          <p:nvPr>
            <p:ph idx="1"/>
          </p:nvPr>
        </p:nvSpPr>
        <p:spPr/>
        <p:txBody>
          <a:bodyPr>
            <a:normAutofit fontScale="92500" lnSpcReduction="20000"/>
          </a:bodyPr>
          <a:lstStyle/>
          <a:p>
            <a:r>
              <a:rPr lang="nl-NL" dirty="0" smtClean="0"/>
              <a:t>Professionele identiteit bij politici:</a:t>
            </a:r>
          </a:p>
          <a:p>
            <a:pPr lvl="1"/>
            <a:r>
              <a:rPr lang="nl-NL" dirty="0" smtClean="0"/>
              <a:t>Ik ben de autoriteit want ik heb het mandaat gekregen van de kiezer, ik beslis en bepaal.</a:t>
            </a:r>
          </a:p>
          <a:p>
            <a:pPr lvl="1"/>
            <a:r>
              <a:rPr lang="nl-NL" dirty="0" smtClean="0"/>
              <a:t>Ik kijk en werk met mijn omgeving en probeer mijn mandaat zo goed als mogelijk samen met deze omgeving te realiseren vanuit een zo passend mogelijk beleid</a:t>
            </a:r>
          </a:p>
          <a:p>
            <a:r>
              <a:rPr lang="nl-NL" dirty="0" smtClean="0"/>
              <a:t>Professionele identiteit bij vakspecialisten:</a:t>
            </a:r>
          </a:p>
          <a:p>
            <a:pPr lvl="1"/>
            <a:r>
              <a:rPr lang="nl-NL" dirty="0" smtClean="0"/>
              <a:t>Ik ben de autoriteit en met mijn diploma en </a:t>
            </a:r>
            <a:r>
              <a:rPr lang="nl-NL" dirty="0" err="1" smtClean="0"/>
              <a:t>jobuitoefening</a:t>
            </a:r>
            <a:r>
              <a:rPr lang="nl-NL" dirty="0" smtClean="0"/>
              <a:t> weet ik wat best is en hoe ik dit moet doen, ik heb het mandaat hiervoor gekregen en ik beslis en bepaal vanuit deze individuele professionaliteit</a:t>
            </a:r>
          </a:p>
          <a:p>
            <a:pPr lvl="1"/>
            <a:r>
              <a:rPr lang="nl-NL" dirty="0" smtClean="0"/>
              <a:t>Ik zoek met mijn mandaat de meest passende oplossing </a:t>
            </a:r>
          </a:p>
          <a:p>
            <a:r>
              <a:rPr lang="nl-NL" dirty="0" smtClean="0"/>
              <a:t>Professionele identiteit bij de burger</a:t>
            </a:r>
            <a:r>
              <a:rPr lang="mr-IN" dirty="0" smtClean="0"/>
              <a:t>…</a:t>
            </a:r>
            <a:endParaRPr lang="nl-NL" dirty="0" smtClean="0"/>
          </a:p>
        </p:txBody>
      </p:sp>
      <p:sp>
        <p:nvSpPr>
          <p:cNvPr id="4" name="Tijdelijke aanduiding voor tekst 3"/>
          <p:cNvSpPr>
            <a:spLocks noGrp="1"/>
          </p:cNvSpPr>
          <p:nvPr>
            <p:ph type="body" sz="quarter" idx="10"/>
          </p:nvPr>
        </p:nvSpPr>
        <p:spPr/>
        <p:txBody>
          <a:bodyPr/>
          <a:lstStyle/>
          <a:p>
            <a:r>
              <a:rPr lang="nl-BE" dirty="0"/>
              <a:t>Veerkracht in HRM-beleid, waar gaat het </a:t>
            </a:r>
            <a:r>
              <a:rPr lang="nl-BE" dirty="0" smtClean="0"/>
              <a:t>om? Mieck </a:t>
            </a:r>
            <a:r>
              <a:rPr lang="nl-BE" dirty="0"/>
              <a:t>Vos</a:t>
            </a:r>
          </a:p>
          <a:p>
            <a:endParaRPr lang="nl-NL" dirty="0"/>
          </a:p>
        </p:txBody>
      </p:sp>
    </p:spTree>
    <p:extLst>
      <p:ext uri="{BB962C8B-B14F-4D97-AF65-F5344CB8AC3E}">
        <p14:creationId xmlns:p14="http://schemas.microsoft.com/office/powerpoint/2010/main" val="1435235611"/>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r">
          <a:defRPr sz="2400" dirty="0" smtClean="0">
            <a:solidFill>
              <a:srgbClr val="212121"/>
            </a:solidFill>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extLst>
    <a:ext uri="{05A4C25C-085E-4340-85A3-A5531E510DB2}">
      <thm15:themeFamily xmlns:thm15="http://schemas.microsoft.com/office/thememl/2012/main" name="Presentatie Mark" id="{0A09FB71-9061-43DB-BA17-75418EEF2313}" vid="{3E8A8241-43DD-49F3-A928-F1BA93FD7A99}"/>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BA07231B88B249AEBD7F6EF94BCC02" ma:contentTypeVersion="3" ma:contentTypeDescription="Een nieuw document maken." ma:contentTypeScope="" ma:versionID="cac681b9289b486f969e6f14681db94a">
  <xsd:schema xmlns:xsd="http://www.w3.org/2001/XMLSchema" xmlns:xs="http://www.w3.org/2001/XMLSchema" xmlns:p="http://schemas.microsoft.com/office/2006/metadata/properties" xmlns:ns1="http://schemas.microsoft.com/sharepoint/v3" xmlns:ns2="9169c7df-b82e-40b0-ad97-8b693be98d4c" targetNamespace="http://schemas.microsoft.com/office/2006/metadata/properties" ma:root="true" ma:fieldsID="03ddd485d206fcbff289defc95edc930" ns1:_="" ns2:_="">
    <xsd:import namespace="http://schemas.microsoft.com/sharepoint/v3"/>
    <xsd:import namespace="9169c7df-b82e-40b0-ad97-8b693be98d4c"/>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Begindatum van de planning" ma:description="Geplande begindatum is een sitekolom die door de publicatiefunctie gemaakt wordt. Het wordt gebruikt om een specifieke datum en tijd op te geven waarop de pagina voor het eerst verschijnt voor sitebezoekers." ma:internalName="PublishingStartDate">
      <xsd:simpleType>
        <xsd:restriction base="dms:Unknown"/>
      </xsd:simpleType>
    </xsd:element>
    <xsd:element name="PublishingExpirationDate" ma:index="12" nillable="true" ma:displayName="Einddatum van de planning" ma:description="Geplande einddatum is een sitekolom die door de publicatiefunctie gemaakt wordt. Het wordt gebruikt om een specifieke datum en tijd op te geven waarop de pagina niet langer verschijnt voor sitebezoeke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169c7df-b82e-40b0-ad97-8b693be98d4c"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9169c7df-b82e-40b0-ad97-8b693be98d4c">VVSG-119-20491</_dlc_DocId>
    <_dlc_DocIdUrl xmlns="9169c7df-b82e-40b0-ad97-8b693be98d4c">
      <Url>https://intranet.vvsg.be/diverscity/_layouts/15/DocIdRedir.aspx?ID=VVSG-119-20491</Url>
      <Description>VVSG-119-20491</Description>
    </_dlc_DocIdUrl>
  </documentManagement>
</p:properties>
</file>

<file path=customXml/itemProps1.xml><?xml version="1.0" encoding="utf-8"?>
<ds:datastoreItem xmlns:ds="http://schemas.openxmlformats.org/officeDocument/2006/customXml" ds:itemID="{152B811A-6D57-4587-95DD-2BA66F23CEB0}"/>
</file>

<file path=customXml/itemProps2.xml><?xml version="1.0" encoding="utf-8"?>
<ds:datastoreItem xmlns:ds="http://schemas.openxmlformats.org/officeDocument/2006/customXml" ds:itemID="{6AED826D-F7D2-48CC-B6AC-C64BAAC624DE}"/>
</file>

<file path=customXml/itemProps3.xml><?xml version="1.0" encoding="utf-8"?>
<ds:datastoreItem xmlns:ds="http://schemas.openxmlformats.org/officeDocument/2006/customXml" ds:itemID="{6FB6B284-C7DF-4D9A-93CE-3B9A8D780B85}"/>
</file>

<file path=customXml/itemProps4.xml><?xml version="1.0" encoding="utf-8"?>
<ds:datastoreItem xmlns:ds="http://schemas.openxmlformats.org/officeDocument/2006/customXml" ds:itemID="{64868089-4112-4449-8135-33042291D9A6}"/>
</file>

<file path=docProps/app.xml><?xml version="1.0" encoding="utf-8"?>
<Properties xmlns="http://schemas.openxmlformats.org/officeDocument/2006/extended-properties" xmlns:vt="http://schemas.openxmlformats.org/officeDocument/2006/docPropsVTypes">
  <Template>Presentatie Mark</Template>
  <TotalTime>114</TotalTime>
  <Words>634</Words>
  <Application>Microsoft Macintosh PowerPoint</Application>
  <PresentationFormat>Breedbeeld</PresentationFormat>
  <Paragraphs>67</Paragraphs>
  <Slides>12</Slides>
  <Notes>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12</vt:i4>
      </vt:variant>
    </vt:vector>
  </HeadingPairs>
  <TitlesOfParts>
    <vt:vector size="18" baseType="lpstr">
      <vt:lpstr>Calibri</vt:lpstr>
      <vt:lpstr>Calibri Light</vt:lpstr>
      <vt:lpstr>Mangal</vt:lpstr>
      <vt:lpstr>Verdana</vt:lpstr>
      <vt:lpstr>Arial</vt:lpstr>
      <vt:lpstr>Kantoorthema</vt:lpstr>
      <vt:lpstr>P+O-congres</vt:lpstr>
      <vt:lpstr>Veerkracht is nodig om te innoveren</vt:lpstr>
      <vt:lpstr>PowerPoint-presentatie</vt:lpstr>
      <vt:lpstr>Veranderende context en impact op visie en professionele identiteit</vt:lpstr>
      <vt:lpstr>Persoonlijke veerkracht is nodig om.. </vt:lpstr>
      <vt:lpstr>PowerPoint-presentatie</vt:lpstr>
      <vt:lpstr>Visie en intrinsieke motivatie</vt:lpstr>
      <vt:lpstr>Alles is samenwerking</vt:lpstr>
      <vt:lpstr>Omgaan met “autoriteit”</vt:lpstr>
      <vt:lpstr>Professionele identiteit</vt:lpstr>
      <vt:lpstr>FAL = hefboom voor innovatieve organisaties</vt:lpstr>
      <vt:lpstr>De geest is als een parachute…hij werkt maar als hij open is</vt:lpstr>
    </vt:vector>
  </TitlesOfParts>
  <Company>VVSG vzw</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P+O-congres</dc:title>
  <dc:creator>Sarens Karen</dc:creator>
  <cp:lastModifiedBy>Mieck Vos</cp:lastModifiedBy>
  <cp:revision>12</cp:revision>
  <dcterms:created xsi:type="dcterms:W3CDTF">2016-10-14T16:06:59Z</dcterms:created>
  <dcterms:modified xsi:type="dcterms:W3CDTF">2016-10-16T16:25:26Z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0x0101007ABA07231B88B249AEBD7F6EF94BCC02</vt:lpwstr>
  </property>
  <property fmtid="{D5CDD505-2E9C-101B-9397-08002B2CF9AE}" pid="3" name="_dlc_DocIdItemGuid">
    <vt:lpwstr>e0cec8e3-2cbc-44e0-a5cc-934c962e8138</vt:lpwstr>
  </property>
</Properties>
</file>